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955" r:id="rId1"/>
  </p:sldMasterIdLst>
  <p:notesMasterIdLst>
    <p:notesMasterId r:id="rId52"/>
  </p:notesMasterIdLst>
  <p:handoutMasterIdLst>
    <p:handoutMasterId r:id="rId53"/>
  </p:handoutMasterIdLst>
  <p:sldIdLst>
    <p:sldId id="427" r:id="rId2"/>
    <p:sldId id="429" r:id="rId3"/>
    <p:sldId id="428" r:id="rId4"/>
    <p:sldId id="459" r:id="rId5"/>
    <p:sldId id="460" r:id="rId6"/>
    <p:sldId id="430" r:id="rId7"/>
    <p:sldId id="431" r:id="rId8"/>
    <p:sldId id="270" r:id="rId9"/>
    <p:sldId id="432" r:id="rId10"/>
    <p:sldId id="433" r:id="rId11"/>
    <p:sldId id="434" r:id="rId12"/>
    <p:sldId id="435" r:id="rId13"/>
    <p:sldId id="261" r:id="rId14"/>
    <p:sldId id="272" r:id="rId15"/>
    <p:sldId id="436" r:id="rId16"/>
    <p:sldId id="438" r:id="rId17"/>
    <p:sldId id="440" r:id="rId18"/>
    <p:sldId id="439" r:id="rId19"/>
    <p:sldId id="437" r:id="rId20"/>
    <p:sldId id="441" r:id="rId21"/>
    <p:sldId id="442" r:id="rId22"/>
    <p:sldId id="443" r:id="rId23"/>
    <p:sldId id="444" r:id="rId24"/>
    <p:sldId id="447" r:id="rId25"/>
    <p:sldId id="275" r:id="rId26"/>
    <p:sldId id="276" r:id="rId27"/>
    <p:sldId id="291" r:id="rId28"/>
    <p:sldId id="448" r:id="rId29"/>
    <p:sldId id="449" r:id="rId30"/>
    <p:sldId id="450" r:id="rId31"/>
    <p:sldId id="451" r:id="rId32"/>
    <p:sldId id="452" r:id="rId33"/>
    <p:sldId id="453" r:id="rId34"/>
    <p:sldId id="304" r:id="rId35"/>
    <p:sldId id="454" r:id="rId36"/>
    <p:sldId id="306" r:id="rId37"/>
    <p:sldId id="309" r:id="rId38"/>
    <p:sldId id="310" r:id="rId39"/>
    <p:sldId id="285" r:id="rId40"/>
    <p:sldId id="455" r:id="rId41"/>
    <p:sldId id="326" r:id="rId42"/>
    <p:sldId id="320" r:id="rId43"/>
    <p:sldId id="321" r:id="rId44"/>
    <p:sldId id="322" r:id="rId45"/>
    <p:sldId id="323" r:id="rId46"/>
    <p:sldId id="324" r:id="rId47"/>
    <p:sldId id="325" r:id="rId48"/>
    <p:sldId id="457" r:id="rId49"/>
    <p:sldId id="456" r:id="rId50"/>
    <p:sldId id="458" r:id="rId51"/>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D44C7B57-A0A8-4CEC-9A64-66DED1744A6A}">
          <p14:sldIdLst>
            <p14:sldId id="427"/>
            <p14:sldId id="429"/>
            <p14:sldId id="428"/>
            <p14:sldId id="459"/>
            <p14:sldId id="460"/>
            <p14:sldId id="430"/>
            <p14:sldId id="431"/>
            <p14:sldId id="270"/>
            <p14:sldId id="432"/>
            <p14:sldId id="433"/>
            <p14:sldId id="434"/>
            <p14:sldId id="435"/>
            <p14:sldId id="261"/>
            <p14:sldId id="272"/>
            <p14:sldId id="436"/>
            <p14:sldId id="438"/>
            <p14:sldId id="440"/>
            <p14:sldId id="439"/>
            <p14:sldId id="437"/>
            <p14:sldId id="441"/>
            <p14:sldId id="442"/>
            <p14:sldId id="443"/>
            <p14:sldId id="444"/>
            <p14:sldId id="447"/>
            <p14:sldId id="275"/>
            <p14:sldId id="276"/>
            <p14:sldId id="291"/>
            <p14:sldId id="448"/>
            <p14:sldId id="449"/>
            <p14:sldId id="450"/>
            <p14:sldId id="451"/>
            <p14:sldId id="452"/>
            <p14:sldId id="453"/>
            <p14:sldId id="304"/>
            <p14:sldId id="454"/>
            <p14:sldId id="306"/>
            <p14:sldId id="309"/>
            <p14:sldId id="310"/>
            <p14:sldId id="285"/>
            <p14:sldId id="455"/>
            <p14:sldId id="326"/>
            <p14:sldId id="320"/>
            <p14:sldId id="321"/>
            <p14:sldId id="322"/>
            <p14:sldId id="323"/>
            <p14:sldId id="324"/>
            <p14:sldId id="325"/>
            <p14:sldId id="457"/>
            <p14:sldId id="456"/>
            <p14:sldId id="45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19" userDrawn="1">
          <p15:clr>
            <a:srgbClr val="A4A3A4"/>
          </p15:clr>
        </p15:guide>
        <p15:guide id="4" pos="158" userDrawn="1">
          <p15:clr>
            <a:srgbClr val="A4A3A4"/>
          </p15:clr>
        </p15:guide>
        <p15:guide id="5" pos="5602" userDrawn="1">
          <p15:clr>
            <a:srgbClr val="A4A3A4"/>
          </p15:clr>
        </p15:guide>
        <p15:guide id="6" orient="horz" pos="5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柴田　敏" initials="柴田　敏" lastIdx="1" clrIdx="0">
    <p:extLst>
      <p:ext uri="{19B8F6BF-5375-455C-9EA6-DF929625EA0E}">
        <p15:presenceInfo xmlns:p15="http://schemas.microsoft.com/office/powerpoint/2012/main" userId="S-1-5-21-3287877420-3629943158-477716753-375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FFE1"/>
    <a:srgbClr val="000099"/>
    <a:srgbClr val="F5F9FD"/>
    <a:srgbClr val="FFDDFF"/>
    <a:srgbClr val="000066"/>
    <a:srgbClr val="FFE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86AF35-488C-4F80-B639-C6B3066214C4}" v="110" dt="2025-12-30T09:42:16.766"/>
    <p1510:client id="{51EE4A1E-53B1-4B1D-42CD-5067717F251B}" v="46" dt="2025-12-30T10:02:23.700"/>
    <p1510:client id="{ABD7EC6E-7DD7-4DD5-8567-7370280CF020}" v="15" dt="2025-12-30T09:46:56.28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566" y="72"/>
      </p:cViewPr>
      <p:guideLst>
        <p:guide orient="horz" pos="2160"/>
        <p:guide pos="2880"/>
        <p:guide orient="horz" pos="119"/>
        <p:guide pos="158"/>
        <p:guide pos="5602"/>
        <p:guide orient="horz" pos="5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文洋 鈴木" userId="39cbd7d0e954e811" providerId="Windows Live" clId="Web-{51EE4A1E-53B1-4B1D-42CD-5067717F251B}"/>
    <pc:docChg chg="modSld sldOrd">
      <pc:chgData name="文洋 鈴木" userId="39cbd7d0e954e811" providerId="Windows Live" clId="Web-{51EE4A1E-53B1-4B1D-42CD-5067717F251B}" dt="2025-12-30T10:02:23.700" v="33" actId="14100"/>
      <pc:docMkLst>
        <pc:docMk/>
      </pc:docMkLst>
      <pc:sldChg chg="addSp delSp modSp">
        <pc:chgData name="文洋 鈴木" userId="39cbd7d0e954e811" providerId="Windows Live" clId="Web-{51EE4A1E-53B1-4B1D-42CD-5067717F251B}" dt="2025-12-30T09:57:21.456" v="11" actId="1076"/>
        <pc:sldMkLst>
          <pc:docMk/>
          <pc:sldMk cId="0" sldId="261"/>
        </pc:sldMkLst>
        <pc:spChg chg="topLvl">
          <ac:chgData name="文洋 鈴木" userId="39cbd7d0e954e811" providerId="Windows Live" clId="Web-{51EE4A1E-53B1-4B1D-42CD-5067717F251B}" dt="2025-12-30T09:56:29.689" v="0"/>
          <ac:spMkLst>
            <pc:docMk/>
            <pc:sldMk cId="0" sldId="261"/>
            <ac:spMk id="38918" creationId="{B3FF125A-479B-2CD1-B5BC-5EADA04D811A}"/>
          </ac:spMkLst>
        </pc:spChg>
        <pc:grpChg chg="del">
          <ac:chgData name="文洋 鈴木" userId="39cbd7d0e954e811" providerId="Windows Live" clId="Web-{51EE4A1E-53B1-4B1D-42CD-5067717F251B}" dt="2025-12-30T09:56:29.689" v="0"/>
          <ac:grpSpMkLst>
            <pc:docMk/>
            <pc:sldMk cId="0" sldId="261"/>
            <ac:grpSpMk id="38914" creationId="{6729B5DF-1C57-3255-9B84-15E6ABB5CD7F}"/>
          </ac:grpSpMkLst>
        </pc:grpChg>
        <pc:picChg chg="add del mod">
          <ac:chgData name="文洋 鈴木" userId="39cbd7d0e954e811" providerId="Windows Live" clId="Web-{51EE4A1E-53B1-4B1D-42CD-5067717F251B}" dt="2025-12-30T09:56:39.361" v="3"/>
          <ac:picMkLst>
            <pc:docMk/>
            <pc:sldMk cId="0" sldId="261"/>
            <ac:picMk id="2" creationId="{79C98243-A6ED-A7F5-4CCF-A6BE0FA35886}"/>
          </ac:picMkLst>
        </pc:picChg>
        <pc:picChg chg="add mod">
          <ac:chgData name="文洋 鈴木" userId="39cbd7d0e954e811" providerId="Windows Live" clId="Web-{51EE4A1E-53B1-4B1D-42CD-5067717F251B}" dt="2025-12-30T09:57:21.456" v="11" actId="1076"/>
          <ac:picMkLst>
            <pc:docMk/>
            <pc:sldMk cId="0" sldId="261"/>
            <ac:picMk id="4" creationId="{97BB5431-344F-F1F3-0293-BB59F354FCA8}"/>
          </ac:picMkLst>
        </pc:picChg>
        <pc:picChg chg="del topLvl">
          <ac:chgData name="文洋 鈴木" userId="39cbd7d0e954e811" providerId="Windows Live" clId="Web-{51EE4A1E-53B1-4B1D-42CD-5067717F251B}" dt="2025-12-30T09:56:29.689" v="0"/>
          <ac:picMkLst>
            <pc:docMk/>
            <pc:sldMk cId="0" sldId="261"/>
            <ac:picMk id="38919" creationId="{8162495D-5F56-8C94-3911-553813B2659D}"/>
          </ac:picMkLst>
        </pc:picChg>
      </pc:sldChg>
      <pc:sldChg chg="modSp">
        <pc:chgData name="文洋 鈴木" userId="39cbd7d0e954e811" providerId="Windows Live" clId="Web-{51EE4A1E-53B1-4B1D-42CD-5067717F251B}" dt="2025-12-30T09:59:02.833" v="22" actId="20577"/>
        <pc:sldMkLst>
          <pc:docMk/>
          <pc:sldMk cId="0" sldId="272"/>
        </pc:sldMkLst>
        <pc:spChg chg="mod">
          <ac:chgData name="文洋 鈴木" userId="39cbd7d0e954e811" providerId="Windows Live" clId="Web-{51EE4A1E-53B1-4B1D-42CD-5067717F251B}" dt="2025-12-30T09:58:26.707" v="14" actId="20577"/>
          <ac:spMkLst>
            <pc:docMk/>
            <pc:sldMk cId="0" sldId="272"/>
            <ac:spMk id="63491" creationId="{939DC064-E849-54F1-1769-E636944FB722}"/>
          </ac:spMkLst>
        </pc:spChg>
        <pc:spChg chg="mod">
          <ac:chgData name="文洋 鈴木" userId="39cbd7d0e954e811" providerId="Windows Live" clId="Web-{51EE4A1E-53B1-4B1D-42CD-5067717F251B}" dt="2025-12-30T09:59:02.833" v="22" actId="20577"/>
          <ac:spMkLst>
            <pc:docMk/>
            <pc:sldMk cId="0" sldId="272"/>
            <ac:spMk id="63492" creationId="{FC338BEB-6227-5BF2-8798-703893C2EA5C}"/>
          </ac:spMkLst>
        </pc:spChg>
      </pc:sldChg>
      <pc:sldChg chg="modSp">
        <pc:chgData name="文洋 鈴木" userId="39cbd7d0e954e811" providerId="Windows Live" clId="Web-{51EE4A1E-53B1-4B1D-42CD-5067717F251B}" dt="2025-12-30T09:59:30.896" v="27" actId="20577"/>
        <pc:sldMkLst>
          <pc:docMk/>
          <pc:sldMk cId="2921178268" sldId="436"/>
        </pc:sldMkLst>
        <pc:spChg chg="mod">
          <ac:chgData name="文洋 鈴木" userId="39cbd7d0e954e811" providerId="Windows Live" clId="Web-{51EE4A1E-53B1-4B1D-42CD-5067717F251B}" dt="2025-12-30T09:59:30.896" v="27" actId="20577"/>
          <ac:spMkLst>
            <pc:docMk/>
            <pc:sldMk cId="2921178268" sldId="436"/>
            <ac:spMk id="3" creationId="{889B7EF4-379C-2C36-2DE8-BE62DAB384D0}"/>
          </ac:spMkLst>
        </pc:spChg>
      </pc:sldChg>
      <pc:sldChg chg="modSp">
        <pc:chgData name="文洋 鈴木" userId="39cbd7d0e954e811" providerId="Windows Live" clId="Web-{51EE4A1E-53B1-4B1D-42CD-5067717F251B}" dt="2025-12-30T10:00:47.134" v="30" actId="20577"/>
        <pc:sldMkLst>
          <pc:docMk/>
          <pc:sldMk cId="1474410747" sldId="437"/>
        </pc:sldMkLst>
        <pc:spChg chg="mod">
          <ac:chgData name="文洋 鈴木" userId="39cbd7d0e954e811" providerId="Windows Live" clId="Web-{51EE4A1E-53B1-4B1D-42CD-5067717F251B}" dt="2025-12-30T10:00:47.134" v="30" actId="20577"/>
          <ac:spMkLst>
            <pc:docMk/>
            <pc:sldMk cId="1474410747" sldId="437"/>
            <ac:spMk id="63491" creationId="{939DC064-E849-54F1-1769-E636944FB722}"/>
          </ac:spMkLst>
        </pc:spChg>
      </pc:sldChg>
      <pc:sldChg chg="ord">
        <pc:chgData name="文洋 鈴木" userId="39cbd7d0e954e811" providerId="Windows Live" clId="Web-{51EE4A1E-53B1-4B1D-42CD-5067717F251B}" dt="2025-12-30T10:02:00.418" v="31"/>
        <pc:sldMkLst>
          <pc:docMk/>
          <pc:sldMk cId="3370184248" sldId="443"/>
        </pc:sldMkLst>
      </pc:sldChg>
      <pc:sldChg chg="modSp">
        <pc:chgData name="文洋 鈴木" userId="39cbd7d0e954e811" providerId="Windows Live" clId="Web-{51EE4A1E-53B1-4B1D-42CD-5067717F251B}" dt="2025-12-30T10:02:23.700" v="33" actId="14100"/>
        <pc:sldMkLst>
          <pc:docMk/>
          <pc:sldMk cId="4020658293" sldId="444"/>
        </pc:sldMkLst>
        <pc:spChg chg="mod">
          <ac:chgData name="文洋 鈴木" userId="39cbd7d0e954e811" providerId="Windows Live" clId="Web-{51EE4A1E-53B1-4B1D-42CD-5067717F251B}" dt="2025-12-30T10:02:15.418" v="32" actId="14100"/>
          <ac:spMkLst>
            <pc:docMk/>
            <pc:sldMk cId="4020658293" sldId="444"/>
            <ac:spMk id="2" creationId="{5B008D9F-BA09-AF3D-4040-CC325B9D0634}"/>
          </ac:spMkLst>
        </pc:spChg>
        <pc:spChg chg="mod">
          <ac:chgData name="文洋 鈴木" userId="39cbd7d0e954e811" providerId="Windows Live" clId="Web-{51EE4A1E-53B1-4B1D-42CD-5067717F251B}" dt="2025-12-30T10:02:23.700" v="33" actId="14100"/>
          <ac:spMkLst>
            <pc:docMk/>
            <pc:sldMk cId="4020658293" sldId="444"/>
            <ac:spMk id="4" creationId="{A3B521CC-A350-3FA2-4A00-DB13638350A5}"/>
          </ac:spMkLst>
        </pc:spChg>
      </pc:sldChg>
    </pc:docChg>
  </pc:docChgLst>
  <pc:docChgLst>
    <pc:chgData name="文洋 鈴木" userId="39cbd7d0e954e811" providerId="Windows Live" clId="Web-{4086AF35-488C-4F80-B639-C6B3066214C4}"/>
    <pc:docChg chg="modSld">
      <pc:chgData name="文洋 鈴木" userId="39cbd7d0e954e811" providerId="Windows Live" clId="Web-{4086AF35-488C-4F80-B639-C6B3066214C4}" dt="2025-12-30T09:42:16.766" v="88" actId="20577"/>
      <pc:docMkLst>
        <pc:docMk/>
      </pc:docMkLst>
      <pc:sldChg chg="modSp">
        <pc:chgData name="文洋 鈴木" userId="39cbd7d0e954e811" providerId="Windows Live" clId="Web-{4086AF35-488C-4F80-B639-C6B3066214C4}" dt="2025-12-30T09:33:16.135" v="36" actId="20577"/>
        <pc:sldMkLst>
          <pc:docMk/>
          <pc:sldMk cId="1544637946" sldId="427"/>
        </pc:sldMkLst>
        <pc:spChg chg="mod">
          <ac:chgData name="文洋 鈴木" userId="39cbd7d0e954e811" providerId="Windows Live" clId="Web-{4086AF35-488C-4F80-B639-C6B3066214C4}" dt="2025-12-30T09:30:52.286" v="0" actId="20577"/>
          <ac:spMkLst>
            <pc:docMk/>
            <pc:sldMk cId="1544637946" sldId="427"/>
            <ac:spMk id="2" creationId="{E1CB851B-0092-D46F-7AF1-7BB4C4C87607}"/>
          </ac:spMkLst>
        </pc:spChg>
        <pc:spChg chg="mod">
          <ac:chgData name="文洋 鈴木" userId="39cbd7d0e954e811" providerId="Windows Live" clId="Web-{4086AF35-488C-4F80-B639-C6B3066214C4}" dt="2025-12-30T09:31:11.083" v="2" actId="20577"/>
          <ac:spMkLst>
            <pc:docMk/>
            <pc:sldMk cId="1544637946" sldId="427"/>
            <ac:spMk id="3" creationId="{92B8D825-A67C-ACDE-D180-999E0E2FD013}"/>
          </ac:spMkLst>
        </pc:spChg>
        <pc:spChg chg="mod">
          <ac:chgData name="文洋 鈴木" userId="39cbd7d0e954e811" providerId="Windows Live" clId="Web-{4086AF35-488C-4F80-B639-C6B3066214C4}" dt="2025-12-30T09:33:16.135" v="36" actId="20577"/>
          <ac:spMkLst>
            <pc:docMk/>
            <pc:sldMk cId="1544637946" sldId="427"/>
            <ac:spMk id="4" creationId="{75B13AC4-B229-20E6-4669-DB1BB2867469}"/>
          </ac:spMkLst>
        </pc:spChg>
      </pc:sldChg>
      <pc:sldChg chg="modSp">
        <pc:chgData name="文洋 鈴木" userId="39cbd7d0e954e811" providerId="Windows Live" clId="Web-{4086AF35-488C-4F80-B639-C6B3066214C4}" dt="2025-12-30T09:42:16.766" v="88" actId="20577"/>
        <pc:sldMkLst>
          <pc:docMk/>
          <pc:sldMk cId="1860033012" sldId="431"/>
        </pc:sldMkLst>
        <pc:spChg chg="mod">
          <ac:chgData name="文洋 鈴木" userId="39cbd7d0e954e811" providerId="Windows Live" clId="Web-{4086AF35-488C-4F80-B639-C6B3066214C4}" dt="2025-12-30T09:42:16.766" v="88" actId="20577"/>
          <ac:spMkLst>
            <pc:docMk/>
            <pc:sldMk cId="1860033012" sldId="431"/>
            <ac:spMk id="3" creationId="{B57764F4-F733-DE2C-93F8-4CD10AAFBFFA}"/>
          </ac:spMkLst>
        </pc:spChg>
      </pc:sldChg>
    </pc:docChg>
  </pc:docChgLst>
  <pc:docChgLst>
    <pc:chgData name="文洋 鈴木" userId="39cbd7d0e954e811" providerId="Windows Live" clId="Web-{ABD7EC6E-7DD7-4DD5-8567-7370280CF020}"/>
    <pc:docChg chg="modSld">
      <pc:chgData name="文洋 鈴木" userId="39cbd7d0e954e811" providerId="Windows Live" clId="Web-{ABD7EC6E-7DD7-4DD5-8567-7370280CF020}" dt="2025-12-30T09:46:56.284" v="14" actId="20577"/>
      <pc:docMkLst>
        <pc:docMk/>
      </pc:docMkLst>
      <pc:sldChg chg="modSp">
        <pc:chgData name="文洋 鈴木" userId="39cbd7d0e954e811" providerId="Windows Live" clId="Web-{ABD7EC6E-7DD7-4DD5-8567-7370280CF020}" dt="2025-12-30T09:46:10.516" v="3" actId="20577"/>
        <pc:sldMkLst>
          <pc:docMk/>
          <pc:sldMk cId="1860033012" sldId="431"/>
        </pc:sldMkLst>
        <pc:spChg chg="mod">
          <ac:chgData name="文洋 鈴木" userId="39cbd7d0e954e811" providerId="Windows Live" clId="Web-{ABD7EC6E-7DD7-4DD5-8567-7370280CF020}" dt="2025-12-30T09:46:10.516" v="3" actId="20577"/>
          <ac:spMkLst>
            <pc:docMk/>
            <pc:sldMk cId="1860033012" sldId="431"/>
            <ac:spMk id="3" creationId="{B57764F4-F733-DE2C-93F8-4CD10AAFBFFA}"/>
          </ac:spMkLst>
        </pc:spChg>
      </pc:sldChg>
      <pc:sldChg chg="modSp">
        <pc:chgData name="文洋 鈴木" userId="39cbd7d0e954e811" providerId="Windows Live" clId="Web-{ABD7EC6E-7DD7-4DD5-8567-7370280CF020}" dt="2025-12-30T09:46:56.284" v="14" actId="20577"/>
        <pc:sldMkLst>
          <pc:docMk/>
          <pc:sldMk cId="2068503904" sldId="433"/>
        </pc:sldMkLst>
        <pc:spChg chg="mod">
          <ac:chgData name="文洋 鈴木" userId="39cbd7d0e954e811" providerId="Windows Live" clId="Web-{ABD7EC6E-7DD7-4DD5-8567-7370280CF020}" dt="2025-12-30T09:46:56.284" v="14" actId="20577"/>
          <ac:spMkLst>
            <pc:docMk/>
            <pc:sldMk cId="2068503904" sldId="433"/>
            <ac:spMk id="3" creationId="{B57764F4-F733-DE2C-93F8-4CD10AAFBFF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18AD6CC-5143-817A-7B93-4660918F1B9A}"/>
              </a:ext>
            </a:extLst>
          </p:cNvPr>
          <p:cNvSpPr>
            <a:spLocks noGrp="1"/>
          </p:cNvSpPr>
          <p:nvPr>
            <p:ph type="hdr" sz="quarter"/>
          </p:nvPr>
        </p:nvSpPr>
        <p:spPr>
          <a:xfrm>
            <a:off x="2" y="2"/>
            <a:ext cx="2947034" cy="497838"/>
          </a:xfrm>
          <a:prstGeom prst="rect">
            <a:avLst/>
          </a:prstGeom>
        </p:spPr>
        <p:txBody>
          <a:bodyPr vert="horz" lIns="91285" tIns="45642" rIns="91285" bIns="45642" rtlCol="0"/>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78B1C50D-BA53-B694-04C8-86EB36A4D6DA}"/>
              </a:ext>
            </a:extLst>
          </p:cNvPr>
          <p:cNvSpPr>
            <a:spLocks noGrp="1"/>
          </p:cNvSpPr>
          <p:nvPr>
            <p:ph type="dt" sz="quarter" idx="1"/>
          </p:nvPr>
        </p:nvSpPr>
        <p:spPr>
          <a:xfrm>
            <a:off x="3850646" y="2"/>
            <a:ext cx="2945447" cy="497838"/>
          </a:xfrm>
          <a:prstGeom prst="rect">
            <a:avLst/>
          </a:prstGeom>
        </p:spPr>
        <p:txBody>
          <a:bodyPr vert="horz" lIns="91285" tIns="45642" rIns="91285" bIns="45642" rtlCol="0"/>
          <a:lstStyle>
            <a:lvl1pPr algn="r" eaLnBrk="1" fontAlgn="auto" hangingPunct="1">
              <a:spcBef>
                <a:spcPts val="0"/>
              </a:spcBef>
              <a:spcAft>
                <a:spcPts val="0"/>
              </a:spcAft>
              <a:defRPr sz="1300">
                <a:latin typeface="+mn-lt"/>
                <a:ea typeface="+mn-ea"/>
              </a:defRPr>
            </a:lvl1pPr>
          </a:lstStyle>
          <a:p>
            <a:pPr>
              <a:defRPr/>
            </a:pPr>
            <a:fld id="{359EE0F5-C6D5-413F-A7E9-E2A172A9FCD9}" type="datetimeFigureOut">
              <a:rPr lang="ja-JP" altLang="en-US"/>
              <a:pPr>
                <a:defRPr/>
              </a:pPr>
              <a:t>2026/1/14</a:t>
            </a:fld>
            <a:endParaRPr lang="ja-JP" altLang="en-US"/>
          </a:p>
        </p:txBody>
      </p:sp>
      <p:sp>
        <p:nvSpPr>
          <p:cNvPr id="4" name="フッター プレースホルダー 3">
            <a:extLst>
              <a:ext uri="{FF2B5EF4-FFF2-40B4-BE49-F238E27FC236}">
                <a16:creationId xmlns:a16="http://schemas.microsoft.com/office/drawing/2014/main" id="{FC4D1F40-1600-344C-7E79-3B624750284A}"/>
              </a:ext>
            </a:extLst>
          </p:cNvPr>
          <p:cNvSpPr>
            <a:spLocks noGrp="1"/>
          </p:cNvSpPr>
          <p:nvPr>
            <p:ph type="ftr" sz="quarter" idx="2"/>
          </p:nvPr>
        </p:nvSpPr>
        <p:spPr>
          <a:xfrm>
            <a:off x="2" y="9428802"/>
            <a:ext cx="2947034" cy="497838"/>
          </a:xfrm>
          <a:prstGeom prst="rect">
            <a:avLst/>
          </a:prstGeom>
        </p:spPr>
        <p:txBody>
          <a:bodyPr vert="horz" lIns="91285" tIns="45642" rIns="91285" bIns="45642" rtlCol="0" anchor="b"/>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C0B827C7-795B-16C0-3C82-C8F532DDE704}"/>
              </a:ext>
            </a:extLst>
          </p:cNvPr>
          <p:cNvSpPr>
            <a:spLocks noGrp="1"/>
          </p:cNvSpPr>
          <p:nvPr>
            <p:ph type="sldNum" sz="quarter" idx="3"/>
          </p:nvPr>
        </p:nvSpPr>
        <p:spPr>
          <a:xfrm>
            <a:off x="3850646" y="9428802"/>
            <a:ext cx="2945447" cy="497838"/>
          </a:xfrm>
          <a:prstGeom prst="rect">
            <a:avLst/>
          </a:prstGeom>
        </p:spPr>
        <p:txBody>
          <a:bodyPr vert="horz" wrap="square" lIns="91285" tIns="45642" rIns="91285" bIns="45642" numCol="1" anchor="b" anchorCtr="0" compatLnSpc="1">
            <a:prstTxWarp prst="textNoShape">
              <a:avLst/>
            </a:prstTxWarp>
          </a:bodyPr>
          <a:lstStyle>
            <a:lvl1pPr algn="r" eaLnBrk="1" fontAlgn="auto" hangingPunct="1">
              <a:spcBef>
                <a:spcPts val="0"/>
              </a:spcBef>
              <a:spcAft>
                <a:spcPts val="0"/>
              </a:spcAft>
              <a:defRPr sz="1300">
                <a:latin typeface="+mn-lt"/>
                <a:ea typeface="+mn-ea"/>
              </a:defRPr>
            </a:lvl1pPr>
          </a:lstStyle>
          <a:p>
            <a:pPr>
              <a:defRPr/>
            </a:pPr>
            <a:fld id="{CFF43559-6942-4358-9AD6-663370FFBF4F}"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B745C41-00E4-5747-B6A0-7B89707077FA}"/>
              </a:ext>
            </a:extLst>
          </p:cNvPr>
          <p:cNvSpPr>
            <a:spLocks noGrp="1"/>
          </p:cNvSpPr>
          <p:nvPr>
            <p:ph type="hdr" sz="quarter"/>
          </p:nvPr>
        </p:nvSpPr>
        <p:spPr>
          <a:xfrm>
            <a:off x="2" y="2"/>
            <a:ext cx="2947034" cy="497838"/>
          </a:xfrm>
          <a:prstGeom prst="rect">
            <a:avLst/>
          </a:prstGeom>
        </p:spPr>
        <p:txBody>
          <a:bodyPr vert="horz" lIns="91285" tIns="45642" rIns="91285" bIns="45642" rtlCol="0"/>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1510064F-832D-B73F-7C0D-FA24170CD14A}"/>
              </a:ext>
            </a:extLst>
          </p:cNvPr>
          <p:cNvSpPr>
            <a:spLocks noGrp="1"/>
          </p:cNvSpPr>
          <p:nvPr>
            <p:ph type="dt" idx="1"/>
          </p:nvPr>
        </p:nvSpPr>
        <p:spPr>
          <a:xfrm>
            <a:off x="3850646" y="2"/>
            <a:ext cx="2945447" cy="497838"/>
          </a:xfrm>
          <a:prstGeom prst="rect">
            <a:avLst/>
          </a:prstGeom>
        </p:spPr>
        <p:txBody>
          <a:bodyPr vert="horz" lIns="91285" tIns="45642" rIns="91285" bIns="45642" rtlCol="0"/>
          <a:lstStyle>
            <a:lvl1pPr algn="r" eaLnBrk="1" fontAlgn="auto" hangingPunct="1">
              <a:spcBef>
                <a:spcPts val="0"/>
              </a:spcBef>
              <a:spcAft>
                <a:spcPts val="0"/>
              </a:spcAft>
              <a:defRPr sz="1300">
                <a:latin typeface="+mn-lt"/>
                <a:ea typeface="+mn-ea"/>
              </a:defRPr>
            </a:lvl1pPr>
          </a:lstStyle>
          <a:p>
            <a:pPr>
              <a:defRPr/>
            </a:pPr>
            <a:fld id="{020026B6-FC7F-4A78-B840-B342234AD3F4}" type="datetimeFigureOut">
              <a:rPr lang="ja-JP" altLang="en-US"/>
              <a:pPr>
                <a:defRPr/>
              </a:pPr>
              <a:t>2026/1/14</a:t>
            </a:fld>
            <a:endParaRPr lang="ja-JP" altLang="en-US"/>
          </a:p>
        </p:txBody>
      </p:sp>
      <p:sp>
        <p:nvSpPr>
          <p:cNvPr id="4" name="スライド イメージ プレースホルダー 3">
            <a:extLst>
              <a:ext uri="{FF2B5EF4-FFF2-40B4-BE49-F238E27FC236}">
                <a16:creationId xmlns:a16="http://schemas.microsoft.com/office/drawing/2014/main" id="{845ADC8B-6B10-D5E6-E350-AD70AB2E6C64}"/>
              </a:ext>
            </a:extLst>
          </p:cNvPr>
          <p:cNvSpPr>
            <a:spLocks noGrp="1" noRot="1" noChangeAspect="1"/>
          </p:cNvSpPr>
          <p:nvPr>
            <p:ph type="sldImg" idx="2"/>
          </p:nvPr>
        </p:nvSpPr>
        <p:spPr>
          <a:xfrm>
            <a:off x="1166813" y="1239838"/>
            <a:ext cx="4464050" cy="3349625"/>
          </a:xfrm>
          <a:prstGeom prst="rect">
            <a:avLst/>
          </a:prstGeom>
          <a:noFill/>
          <a:ln w="12700">
            <a:solidFill>
              <a:prstClr val="black"/>
            </a:solidFill>
          </a:ln>
        </p:spPr>
        <p:txBody>
          <a:bodyPr vert="horz" lIns="91285" tIns="45642" rIns="91285" bIns="45642"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4D1F30A7-1718-DA55-B28E-719276319B19}"/>
              </a:ext>
            </a:extLst>
          </p:cNvPr>
          <p:cNvSpPr>
            <a:spLocks noGrp="1"/>
          </p:cNvSpPr>
          <p:nvPr>
            <p:ph type="body" sz="quarter" idx="3"/>
          </p:nvPr>
        </p:nvSpPr>
        <p:spPr>
          <a:xfrm>
            <a:off x="680085" y="4778615"/>
            <a:ext cx="5437506" cy="3906601"/>
          </a:xfrm>
          <a:prstGeom prst="rect">
            <a:avLst/>
          </a:prstGeom>
        </p:spPr>
        <p:txBody>
          <a:bodyPr vert="horz" lIns="91285" tIns="45642" rIns="91285" bIns="45642"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83973845-380A-3337-6332-4210E087BF9C}"/>
              </a:ext>
            </a:extLst>
          </p:cNvPr>
          <p:cNvSpPr>
            <a:spLocks noGrp="1"/>
          </p:cNvSpPr>
          <p:nvPr>
            <p:ph type="ftr" sz="quarter" idx="4"/>
          </p:nvPr>
        </p:nvSpPr>
        <p:spPr>
          <a:xfrm>
            <a:off x="2" y="9428802"/>
            <a:ext cx="2947034" cy="497838"/>
          </a:xfrm>
          <a:prstGeom prst="rect">
            <a:avLst/>
          </a:prstGeom>
        </p:spPr>
        <p:txBody>
          <a:bodyPr vert="horz" lIns="91285" tIns="45642" rIns="91285" bIns="45642" rtlCol="0" anchor="b"/>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DD1504B3-02A9-A156-05C2-A72F6BA69B3C}"/>
              </a:ext>
            </a:extLst>
          </p:cNvPr>
          <p:cNvSpPr>
            <a:spLocks noGrp="1"/>
          </p:cNvSpPr>
          <p:nvPr>
            <p:ph type="sldNum" sz="quarter" idx="5"/>
          </p:nvPr>
        </p:nvSpPr>
        <p:spPr>
          <a:xfrm>
            <a:off x="3850646" y="9428802"/>
            <a:ext cx="2945447" cy="497838"/>
          </a:xfrm>
          <a:prstGeom prst="rect">
            <a:avLst/>
          </a:prstGeom>
        </p:spPr>
        <p:txBody>
          <a:bodyPr vert="horz" wrap="square" lIns="91285" tIns="45642" rIns="91285" bIns="45642" numCol="1" anchor="b" anchorCtr="0" compatLnSpc="1">
            <a:prstTxWarp prst="textNoShape">
              <a:avLst/>
            </a:prstTxWarp>
          </a:bodyPr>
          <a:lstStyle>
            <a:lvl1pPr algn="r" eaLnBrk="1" fontAlgn="auto" hangingPunct="1">
              <a:spcBef>
                <a:spcPts val="0"/>
              </a:spcBef>
              <a:spcAft>
                <a:spcPts val="0"/>
              </a:spcAft>
              <a:defRPr sz="1300">
                <a:latin typeface="+mn-lt"/>
                <a:ea typeface="+mn-ea"/>
              </a:defRPr>
            </a:lvl1pPr>
          </a:lstStyle>
          <a:p>
            <a:pPr>
              <a:defRPr/>
            </a:pPr>
            <a:fld id="{64E6741E-A8DB-4F3A-913A-2ADCF5EB863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64E6741E-A8DB-4F3A-913A-2ADCF5EB8630}" type="slidenum">
              <a:rPr lang="ja-JP" altLang="en-US" smtClean="0"/>
              <a:pPr>
                <a:defRPr/>
              </a:pPr>
              <a:t>0</a:t>
            </a:fld>
            <a:endParaRPr lang="ja-JP" altLang="en-US"/>
          </a:p>
        </p:txBody>
      </p:sp>
    </p:spTree>
    <p:extLst>
      <p:ext uri="{BB962C8B-B14F-4D97-AF65-F5344CB8AC3E}">
        <p14:creationId xmlns:p14="http://schemas.microsoft.com/office/powerpoint/2010/main" val="1529991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64E6741E-A8DB-4F3A-913A-2ADCF5EB8630}" type="slidenum">
              <a:rPr lang="ja-JP" altLang="en-US" smtClean="0"/>
              <a:pPr>
                <a:defRPr/>
              </a:pPr>
              <a:t>11</a:t>
            </a:fld>
            <a:endParaRPr lang="ja-JP" altLang="en-US"/>
          </a:p>
        </p:txBody>
      </p:sp>
    </p:spTree>
    <p:extLst>
      <p:ext uri="{BB962C8B-B14F-4D97-AF65-F5344CB8AC3E}">
        <p14:creationId xmlns:p14="http://schemas.microsoft.com/office/powerpoint/2010/main" val="312695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0A8ED4EE-394D-65ED-88EA-1CF1010CDC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C11783CD-FAE4-40D4-89F2-AE7B270E7B49}"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12</a:t>
            </a:fld>
            <a:endParaRPr lang="en-US" altLang="ja-JP">
              <a:latin typeface="Arial" panose="020B0604020202020204" pitchFamily="34" charset="0"/>
              <a:ea typeface="ＭＳ Ｐゴシック" panose="020B0600070205080204" pitchFamily="50" charset="-128"/>
            </a:endParaRPr>
          </a:p>
        </p:txBody>
      </p:sp>
      <p:sp>
        <p:nvSpPr>
          <p:cNvPr id="39939" name="Rectangle 2">
            <a:extLst>
              <a:ext uri="{FF2B5EF4-FFF2-40B4-BE49-F238E27FC236}">
                <a16:creationId xmlns:a16="http://schemas.microsoft.com/office/drawing/2014/main" id="{63E75031-148B-948A-2B99-204CB5298D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a:extLst>
              <a:ext uri="{FF2B5EF4-FFF2-40B4-BE49-F238E27FC236}">
                <a16:creationId xmlns:a16="http://schemas.microsoft.com/office/drawing/2014/main" id="{99394C5C-D1A0-AD19-807B-39FABBF511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000">
              <a:latin typeface="ＭＳ Ｐゴシック" panose="020B0600070205080204" pitchFamily="5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07453D-6E10-E242-CC94-00972DDBA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594CD37-6DD0-402D-B44A-749671354954}"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13</a:t>
            </a:fld>
            <a:endParaRPr lang="en-US" altLang="ja-JP">
              <a:latin typeface="Arial" panose="020B0604020202020204" pitchFamily="34" charset="0"/>
              <a:ea typeface="ＭＳ Ｐゴシック" panose="020B0600070205080204" pitchFamily="50" charset="-128"/>
            </a:endParaRPr>
          </a:p>
        </p:txBody>
      </p:sp>
      <p:sp>
        <p:nvSpPr>
          <p:cNvPr id="64515" name="Rectangle 2">
            <a:extLst>
              <a:ext uri="{FF2B5EF4-FFF2-40B4-BE49-F238E27FC236}">
                <a16:creationId xmlns:a16="http://schemas.microsoft.com/office/drawing/2014/main" id="{D825FEFA-3A4E-D4B9-1957-952B43503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389665A-C105-D757-66EF-229D3F4EA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a:ea typeface="ＭＳ ゴシック" panose="020B0609070205080204" pitchFamily="49"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07453D-6E10-E242-CC94-00972DDBA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594CD37-6DD0-402D-B44A-749671354954}"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14</a:t>
            </a:fld>
            <a:endParaRPr lang="en-US" altLang="ja-JP">
              <a:latin typeface="Arial" panose="020B0604020202020204" pitchFamily="34" charset="0"/>
              <a:ea typeface="ＭＳ Ｐゴシック" panose="020B0600070205080204" pitchFamily="50" charset="-128"/>
            </a:endParaRPr>
          </a:p>
        </p:txBody>
      </p:sp>
      <p:sp>
        <p:nvSpPr>
          <p:cNvPr id="64515" name="Rectangle 2">
            <a:extLst>
              <a:ext uri="{FF2B5EF4-FFF2-40B4-BE49-F238E27FC236}">
                <a16:creationId xmlns:a16="http://schemas.microsoft.com/office/drawing/2014/main" id="{D825FEFA-3A4E-D4B9-1957-952B43503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389665A-C105-D757-66EF-229D3F4EA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a:ea typeface="ＭＳ ゴシック" panose="020B0609070205080204" pitchFamily="49" charset="-128"/>
            </a:endParaRPr>
          </a:p>
        </p:txBody>
      </p:sp>
    </p:spTree>
    <p:extLst>
      <p:ext uri="{BB962C8B-B14F-4D97-AF65-F5344CB8AC3E}">
        <p14:creationId xmlns:p14="http://schemas.microsoft.com/office/powerpoint/2010/main" val="2451059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07453D-6E10-E242-CC94-00972DDBA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594CD37-6DD0-402D-B44A-749671354954}"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15</a:t>
            </a:fld>
            <a:endParaRPr lang="en-US" altLang="ja-JP">
              <a:latin typeface="Arial" panose="020B0604020202020204" pitchFamily="34" charset="0"/>
              <a:ea typeface="ＭＳ Ｐゴシック" panose="020B0600070205080204" pitchFamily="50" charset="-128"/>
            </a:endParaRPr>
          </a:p>
        </p:txBody>
      </p:sp>
      <p:sp>
        <p:nvSpPr>
          <p:cNvPr id="64515" name="Rectangle 2">
            <a:extLst>
              <a:ext uri="{FF2B5EF4-FFF2-40B4-BE49-F238E27FC236}">
                <a16:creationId xmlns:a16="http://schemas.microsoft.com/office/drawing/2014/main" id="{D825FEFA-3A4E-D4B9-1957-952B43503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389665A-C105-D757-66EF-229D3F4EA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a:ea typeface="ＭＳ ゴシック" panose="020B0609070205080204" pitchFamily="49" charset="-128"/>
            </a:endParaRPr>
          </a:p>
        </p:txBody>
      </p:sp>
    </p:spTree>
    <p:extLst>
      <p:ext uri="{BB962C8B-B14F-4D97-AF65-F5344CB8AC3E}">
        <p14:creationId xmlns:p14="http://schemas.microsoft.com/office/powerpoint/2010/main" val="4062223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07453D-6E10-E242-CC94-00972DDBA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594CD37-6DD0-402D-B44A-749671354954}"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16</a:t>
            </a:fld>
            <a:endParaRPr lang="en-US" altLang="ja-JP">
              <a:latin typeface="Arial" panose="020B0604020202020204" pitchFamily="34" charset="0"/>
              <a:ea typeface="ＭＳ Ｐゴシック" panose="020B0600070205080204" pitchFamily="50" charset="-128"/>
            </a:endParaRPr>
          </a:p>
        </p:txBody>
      </p:sp>
      <p:sp>
        <p:nvSpPr>
          <p:cNvPr id="64515" name="Rectangle 2">
            <a:extLst>
              <a:ext uri="{FF2B5EF4-FFF2-40B4-BE49-F238E27FC236}">
                <a16:creationId xmlns:a16="http://schemas.microsoft.com/office/drawing/2014/main" id="{D825FEFA-3A4E-D4B9-1957-952B43503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389665A-C105-D757-66EF-229D3F4EA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a:ea typeface="ＭＳ ゴシック" panose="020B0609070205080204" pitchFamily="49" charset="-128"/>
            </a:endParaRPr>
          </a:p>
        </p:txBody>
      </p:sp>
    </p:spTree>
    <p:extLst>
      <p:ext uri="{BB962C8B-B14F-4D97-AF65-F5344CB8AC3E}">
        <p14:creationId xmlns:p14="http://schemas.microsoft.com/office/powerpoint/2010/main" val="1969887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07453D-6E10-E242-CC94-00972DDBA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594CD37-6DD0-402D-B44A-749671354954}"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17</a:t>
            </a:fld>
            <a:endParaRPr lang="en-US" altLang="ja-JP">
              <a:latin typeface="Arial" panose="020B0604020202020204" pitchFamily="34" charset="0"/>
              <a:ea typeface="ＭＳ Ｐゴシック" panose="020B0600070205080204" pitchFamily="50" charset="-128"/>
            </a:endParaRPr>
          </a:p>
        </p:txBody>
      </p:sp>
      <p:sp>
        <p:nvSpPr>
          <p:cNvPr id="64515" name="Rectangle 2">
            <a:extLst>
              <a:ext uri="{FF2B5EF4-FFF2-40B4-BE49-F238E27FC236}">
                <a16:creationId xmlns:a16="http://schemas.microsoft.com/office/drawing/2014/main" id="{D825FEFA-3A4E-D4B9-1957-952B43503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389665A-C105-D757-66EF-229D3F4EA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a:ea typeface="ＭＳ ゴシック" panose="020B0609070205080204" pitchFamily="49" charset="-128"/>
            </a:endParaRPr>
          </a:p>
        </p:txBody>
      </p:sp>
    </p:spTree>
    <p:extLst>
      <p:ext uri="{BB962C8B-B14F-4D97-AF65-F5344CB8AC3E}">
        <p14:creationId xmlns:p14="http://schemas.microsoft.com/office/powerpoint/2010/main" val="744276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07453D-6E10-E242-CC94-00972DDBA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594CD37-6DD0-402D-B44A-749671354954}"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18</a:t>
            </a:fld>
            <a:endParaRPr lang="en-US" altLang="ja-JP">
              <a:latin typeface="Arial" panose="020B0604020202020204" pitchFamily="34" charset="0"/>
              <a:ea typeface="ＭＳ Ｐゴシック" panose="020B0600070205080204" pitchFamily="50" charset="-128"/>
            </a:endParaRPr>
          </a:p>
        </p:txBody>
      </p:sp>
      <p:sp>
        <p:nvSpPr>
          <p:cNvPr id="64515" name="Rectangle 2">
            <a:extLst>
              <a:ext uri="{FF2B5EF4-FFF2-40B4-BE49-F238E27FC236}">
                <a16:creationId xmlns:a16="http://schemas.microsoft.com/office/drawing/2014/main" id="{D825FEFA-3A4E-D4B9-1957-952B43503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389665A-C105-D757-66EF-229D3F4EA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a:ea typeface="ＭＳ ゴシック" panose="020B0609070205080204" pitchFamily="49" charset="-128"/>
            </a:endParaRPr>
          </a:p>
        </p:txBody>
      </p:sp>
    </p:spTree>
    <p:extLst>
      <p:ext uri="{BB962C8B-B14F-4D97-AF65-F5344CB8AC3E}">
        <p14:creationId xmlns:p14="http://schemas.microsoft.com/office/powerpoint/2010/main" val="86680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07453D-6E10-E242-CC94-00972DDBA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594CD37-6DD0-402D-B44A-749671354954}"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19</a:t>
            </a:fld>
            <a:endParaRPr lang="en-US" altLang="ja-JP">
              <a:latin typeface="Arial" panose="020B0604020202020204" pitchFamily="34" charset="0"/>
              <a:ea typeface="ＭＳ Ｐゴシック" panose="020B0600070205080204" pitchFamily="50" charset="-128"/>
            </a:endParaRPr>
          </a:p>
        </p:txBody>
      </p:sp>
      <p:sp>
        <p:nvSpPr>
          <p:cNvPr id="64515" name="Rectangle 2">
            <a:extLst>
              <a:ext uri="{FF2B5EF4-FFF2-40B4-BE49-F238E27FC236}">
                <a16:creationId xmlns:a16="http://schemas.microsoft.com/office/drawing/2014/main" id="{D825FEFA-3A4E-D4B9-1957-952B43503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389665A-C105-D757-66EF-229D3F4EA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a:ea typeface="ＭＳ ゴシック" panose="020B0609070205080204" pitchFamily="49" charset="-128"/>
            </a:endParaRPr>
          </a:p>
        </p:txBody>
      </p:sp>
    </p:spTree>
    <p:extLst>
      <p:ext uri="{BB962C8B-B14F-4D97-AF65-F5344CB8AC3E}">
        <p14:creationId xmlns:p14="http://schemas.microsoft.com/office/powerpoint/2010/main" val="2115221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07453D-6E10-E242-CC94-00972DDBA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594CD37-6DD0-402D-B44A-749671354954}"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20</a:t>
            </a:fld>
            <a:endParaRPr lang="en-US" altLang="ja-JP">
              <a:latin typeface="Arial" panose="020B0604020202020204" pitchFamily="34" charset="0"/>
              <a:ea typeface="ＭＳ Ｐゴシック" panose="020B0600070205080204" pitchFamily="50" charset="-128"/>
            </a:endParaRPr>
          </a:p>
        </p:txBody>
      </p:sp>
      <p:sp>
        <p:nvSpPr>
          <p:cNvPr id="64515" name="Rectangle 2">
            <a:extLst>
              <a:ext uri="{FF2B5EF4-FFF2-40B4-BE49-F238E27FC236}">
                <a16:creationId xmlns:a16="http://schemas.microsoft.com/office/drawing/2014/main" id="{D825FEFA-3A4E-D4B9-1957-952B43503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389665A-C105-D757-66EF-229D3F4EA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a:ea typeface="ＭＳ ゴシック" panose="020B0609070205080204" pitchFamily="49" charset="-128"/>
            </a:endParaRPr>
          </a:p>
        </p:txBody>
      </p:sp>
    </p:spTree>
    <p:extLst>
      <p:ext uri="{BB962C8B-B14F-4D97-AF65-F5344CB8AC3E}">
        <p14:creationId xmlns:p14="http://schemas.microsoft.com/office/powerpoint/2010/main" val="2063315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64E6741E-A8DB-4F3A-913A-2ADCF5EB8630}" type="slidenum">
              <a:rPr lang="ja-JP" altLang="en-US" smtClean="0"/>
              <a:pPr>
                <a:defRPr/>
              </a:pPr>
              <a:t>1</a:t>
            </a:fld>
            <a:endParaRPr lang="ja-JP" altLang="en-US"/>
          </a:p>
        </p:txBody>
      </p:sp>
    </p:spTree>
    <p:extLst>
      <p:ext uri="{BB962C8B-B14F-4D97-AF65-F5344CB8AC3E}">
        <p14:creationId xmlns:p14="http://schemas.microsoft.com/office/powerpoint/2010/main" val="3451481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07453D-6E10-E242-CC94-00972DDBA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594CD37-6DD0-402D-B44A-749671354954}"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21</a:t>
            </a:fld>
            <a:endParaRPr lang="en-US" altLang="ja-JP">
              <a:latin typeface="Arial" panose="020B0604020202020204" pitchFamily="34" charset="0"/>
              <a:ea typeface="ＭＳ Ｐゴシック" panose="020B0600070205080204" pitchFamily="50" charset="-128"/>
            </a:endParaRPr>
          </a:p>
        </p:txBody>
      </p:sp>
      <p:sp>
        <p:nvSpPr>
          <p:cNvPr id="64515" name="Rectangle 2">
            <a:extLst>
              <a:ext uri="{FF2B5EF4-FFF2-40B4-BE49-F238E27FC236}">
                <a16:creationId xmlns:a16="http://schemas.microsoft.com/office/drawing/2014/main" id="{D825FEFA-3A4E-D4B9-1957-952B43503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389665A-C105-D757-66EF-229D3F4EA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a:ea typeface="ＭＳ ゴシック" panose="020B0609070205080204" pitchFamily="49" charset="-128"/>
            </a:endParaRPr>
          </a:p>
        </p:txBody>
      </p:sp>
    </p:spTree>
    <p:extLst>
      <p:ext uri="{BB962C8B-B14F-4D97-AF65-F5344CB8AC3E}">
        <p14:creationId xmlns:p14="http://schemas.microsoft.com/office/powerpoint/2010/main" val="2557655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07453D-6E10-E242-CC94-00972DDBA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594CD37-6DD0-402D-B44A-749671354954}"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22</a:t>
            </a:fld>
            <a:endParaRPr lang="en-US" altLang="ja-JP">
              <a:latin typeface="Arial" panose="020B0604020202020204" pitchFamily="34" charset="0"/>
              <a:ea typeface="ＭＳ Ｐゴシック" panose="020B0600070205080204" pitchFamily="50" charset="-128"/>
            </a:endParaRPr>
          </a:p>
        </p:txBody>
      </p:sp>
      <p:sp>
        <p:nvSpPr>
          <p:cNvPr id="64515" name="Rectangle 2">
            <a:extLst>
              <a:ext uri="{FF2B5EF4-FFF2-40B4-BE49-F238E27FC236}">
                <a16:creationId xmlns:a16="http://schemas.microsoft.com/office/drawing/2014/main" id="{D825FEFA-3A4E-D4B9-1957-952B43503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389665A-C105-D757-66EF-229D3F4EA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a:ea typeface="ＭＳ ゴシック" panose="020B0609070205080204" pitchFamily="49" charset="-128"/>
            </a:endParaRPr>
          </a:p>
        </p:txBody>
      </p:sp>
    </p:spTree>
    <p:extLst>
      <p:ext uri="{BB962C8B-B14F-4D97-AF65-F5344CB8AC3E}">
        <p14:creationId xmlns:p14="http://schemas.microsoft.com/office/powerpoint/2010/main" val="2755937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64E6741E-A8DB-4F3A-913A-2ADCF5EB8630}" type="slidenum">
              <a:rPr lang="ja-JP" altLang="en-US" smtClean="0"/>
              <a:pPr>
                <a:defRPr/>
              </a:pPr>
              <a:t>23</a:t>
            </a:fld>
            <a:endParaRPr lang="ja-JP" altLang="en-US"/>
          </a:p>
        </p:txBody>
      </p:sp>
    </p:spTree>
    <p:extLst>
      <p:ext uri="{BB962C8B-B14F-4D97-AF65-F5344CB8AC3E}">
        <p14:creationId xmlns:p14="http://schemas.microsoft.com/office/powerpoint/2010/main" val="1712941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955A4BFC-F0A3-EA73-A188-59F69F0811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3E263DC4-1A28-4664-8681-0BC4B39E0202}"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24</a:t>
            </a:fld>
            <a:endParaRPr lang="en-US" altLang="ja-JP">
              <a:latin typeface="Arial" panose="020B0604020202020204" pitchFamily="34" charset="0"/>
              <a:ea typeface="ＭＳ Ｐゴシック" panose="020B0600070205080204" pitchFamily="50" charset="-128"/>
            </a:endParaRPr>
          </a:p>
        </p:txBody>
      </p:sp>
      <p:sp>
        <p:nvSpPr>
          <p:cNvPr id="70659" name="Rectangle 2">
            <a:extLst>
              <a:ext uri="{FF2B5EF4-FFF2-40B4-BE49-F238E27FC236}">
                <a16:creationId xmlns:a16="http://schemas.microsoft.com/office/drawing/2014/main" id="{21DE052F-D0D5-BC98-D5D9-4BE5E22DF4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a:extLst>
              <a:ext uri="{FF2B5EF4-FFF2-40B4-BE49-F238E27FC236}">
                <a16:creationId xmlns:a16="http://schemas.microsoft.com/office/drawing/2014/main" id="{54E9C0E6-C958-7C00-46A3-0F437CDB5F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z="1000">
              <a:ea typeface="ＭＳ ゴシック" panose="020B0609070205080204" pitchFamily="49" charset="-128"/>
            </a:endParaRPr>
          </a:p>
          <a:p>
            <a:pPr eaLnBrk="1" hangingPunct="1">
              <a:spcBef>
                <a:spcPct val="0"/>
              </a:spcBef>
            </a:pPr>
            <a:endParaRPr lang="en-US" altLang="ja-JP" sz="1400">
              <a:latin typeface="ＭＳ Ｐゴシック" panose="020B0600070205080204" pitchFamily="50"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1C8CBCE6-F4AD-C694-DEA6-7578D60F1F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2895E1B5-C52E-443A-A950-E8CA1BF36EBC}"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25</a:t>
            </a:fld>
            <a:endParaRPr lang="en-US" altLang="ja-JP">
              <a:latin typeface="Arial" panose="020B0604020202020204" pitchFamily="34" charset="0"/>
              <a:ea typeface="ＭＳ Ｐゴシック" panose="020B0600070205080204" pitchFamily="50" charset="-128"/>
            </a:endParaRPr>
          </a:p>
        </p:txBody>
      </p:sp>
      <p:sp>
        <p:nvSpPr>
          <p:cNvPr id="72707" name="Rectangle 2">
            <a:extLst>
              <a:ext uri="{FF2B5EF4-FFF2-40B4-BE49-F238E27FC236}">
                <a16:creationId xmlns:a16="http://schemas.microsoft.com/office/drawing/2014/main" id="{AF741D9A-8EEA-6E0C-E77A-E9232CDEE6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a:extLst>
              <a:ext uri="{FF2B5EF4-FFF2-40B4-BE49-F238E27FC236}">
                <a16:creationId xmlns:a16="http://schemas.microsoft.com/office/drawing/2014/main" id="{7A589382-5E8C-43B6-C8E7-238BDC64EB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a:latin typeface="ＭＳ Ｐゴシック" panose="020B0600070205080204" pitchFamily="50"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2ACDD6AF-F0E6-B83D-EEB0-D9AF8A70EB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6E388512-924E-4F36-B5E5-D8FCEB32DB7F}"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26</a:t>
            </a:fld>
            <a:endParaRPr lang="en-US" altLang="ja-JP">
              <a:latin typeface="Arial" panose="020B0604020202020204" pitchFamily="34" charset="0"/>
              <a:ea typeface="ＭＳ Ｐゴシック" panose="020B0600070205080204" pitchFamily="50" charset="-128"/>
            </a:endParaRPr>
          </a:p>
        </p:txBody>
      </p:sp>
      <p:sp>
        <p:nvSpPr>
          <p:cNvPr id="93187" name="Rectangle 2">
            <a:extLst>
              <a:ext uri="{FF2B5EF4-FFF2-40B4-BE49-F238E27FC236}">
                <a16:creationId xmlns:a16="http://schemas.microsoft.com/office/drawing/2014/main" id="{8865C408-BC91-9444-1366-6248A9CFC8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a:extLst>
              <a:ext uri="{FF2B5EF4-FFF2-40B4-BE49-F238E27FC236}">
                <a16:creationId xmlns:a16="http://schemas.microsoft.com/office/drawing/2014/main" id="{F9A81D22-2929-2715-39FB-CAE50F5AEB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a:latin typeface="ＭＳ Ｐゴシック" panose="020B0600070205080204" pitchFamily="50"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07453D-6E10-E242-CC94-00972DDBA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594CD37-6DD0-402D-B44A-749671354954}"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27</a:t>
            </a:fld>
            <a:endParaRPr lang="en-US" altLang="ja-JP">
              <a:latin typeface="Arial" panose="020B0604020202020204" pitchFamily="34" charset="0"/>
              <a:ea typeface="ＭＳ Ｐゴシック" panose="020B0600070205080204" pitchFamily="50" charset="-128"/>
            </a:endParaRPr>
          </a:p>
        </p:txBody>
      </p:sp>
      <p:sp>
        <p:nvSpPr>
          <p:cNvPr id="64515" name="Rectangle 2">
            <a:extLst>
              <a:ext uri="{FF2B5EF4-FFF2-40B4-BE49-F238E27FC236}">
                <a16:creationId xmlns:a16="http://schemas.microsoft.com/office/drawing/2014/main" id="{D825FEFA-3A4E-D4B9-1957-952B43503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389665A-C105-D757-66EF-229D3F4EA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a:ea typeface="ＭＳ ゴシック" panose="020B0609070205080204" pitchFamily="49" charset="-128"/>
            </a:endParaRPr>
          </a:p>
        </p:txBody>
      </p:sp>
    </p:spTree>
    <p:extLst>
      <p:ext uri="{BB962C8B-B14F-4D97-AF65-F5344CB8AC3E}">
        <p14:creationId xmlns:p14="http://schemas.microsoft.com/office/powerpoint/2010/main" val="516168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64E6741E-A8DB-4F3A-913A-2ADCF5EB8630}" type="slidenum">
              <a:rPr lang="ja-JP" altLang="en-US" smtClean="0"/>
              <a:pPr>
                <a:defRPr/>
              </a:pPr>
              <a:t>28</a:t>
            </a:fld>
            <a:endParaRPr lang="ja-JP" altLang="en-US"/>
          </a:p>
        </p:txBody>
      </p:sp>
    </p:spTree>
    <p:extLst>
      <p:ext uri="{BB962C8B-B14F-4D97-AF65-F5344CB8AC3E}">
        <p14:creationId xmlns:p14="http://schemas.microsoft.com/office/powerpoint/2010/main" val="3002184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64E6741E-A8DB-4F3A-913A-2ADCF5EB8630}" type="slidenum">
              <a:rPr lang="ja-JP" altLang="en-US" smtClean="0"/>
              <a:pPr>
                <a:defRPr/>
              </a:pPr>
              <a:t>29</a:t>
            </a:fld>
            <a:endParaRPr lang="ja-JP" altLang="en-US"/>
          </a:p>
        </p:txBody>
      </p:sp>
    </p:spTree>
    <p:extLst>
      <p:ext uri="{BB962C8B-B14F-4D97-AF65-F5344CB8AC3E}">
        <p14:creationId xmlns:p14="http://schemas.microsoft.com/office/powerpoint/2010/main" val="1782974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07453D-6E10-E242-CC94-00972DDBA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594CD37-6DD0-402D-B44A-749671354954}"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30</a:t>
            </a:fld>
            <a:endParaRPr lang="en-US" altLang="ja-JP">
              <a:latin typeface="Arial" panose="020B0604020202020204" pitchFamily="34" charset="0"/>
              <a:ea typeface="ＭＳ Ｐゴシック" panose="020B0600070205080204" pitchFamily="50" charset="-128"/>
            </a:endParaRPr>
          </a:p>
        </p:txBody>
      </p:sp>
      <p:sp>
        <p:nvSpPr>
          <p:cNvPr id="64515" name="Rectangle 2">
            <a:extLst>
              <a:ext uri="{FF2B5EF4-FFF2-40B4-BE49-F238E27FC236}">
                <a16:creationId xmlns:a16="http://schemas.microsoft.com/office/drawing/2014/main" id="{D825FEFA-3A4E-D4B9-1957-952B43503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389665A-C105-D757-66EF-229D3F4EA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a:ea typeface="ＭＳ ゴシック" panose="020B0609070205080204" pitchFamily="49" charset="-128"/>
            </a:endParaRPr>
          </a:p>
        </p:txBody>
      </p:sp>
    </p:spTree>
    <p:extLst>
      <p:ext uri="{BB962C8B-B14F-4D97-AF65-F5344CB8AC3E}">
        <p14:creationId xmlns:p14="http://schemas.microsoft.com/office/powerpoint/2010/main" val="887606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64E6741E-A8DB-4F3A-913A-2ADCF5EB8630}" type="slidenum">
              <a:rPr lang="ja-JP" altLang="en-US" smtClean="0"/>
              <a:pPr>
                <a:defRPr/>
              </a:pPr>
              <a:t>2</a:t>
            </a:fld>
            <a:endParaRPr lang="ja-JP" altLang="en-US"/>
          </a:p>
        </p:txBody>
      </p:sp>
    </p:spTree>
    <p:extLst>
      <p:ext uri="{BB962C8B-B14F-4D97-AF65-F5344CB8AC3E}">
        <p14:creationId xmlns:p14="http://schemas.microsoft.com/office/powerpoint/2010/main" val="3172800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07453D-6E10-E242-CC94-00972DDBA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594CD37-6DD0-402D-B44A-749671354954}"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31</a:t>
            </a:fld>
            <a:endParaRPr lang="en-US" altLang="ja-JP">
              <a:latin typeface="Arial" panose="020B0604020202020204" pitchFamily="34" charset="0"/>
              <a:ea typeface="ＭＳ Ｐゴシック" panose="020B0600070205080204" pitchFamily="50" charset="-128"/>
            </a:endParaRPr>
          </a:p>
        </p:txBody>
      </p:sp>
      <p:sp>
        <p:nvSpPr>
          <p:cNvPr id="64515" name="Rectangle 2">
            <a:extLst>
              <a:ext uri="{FF2B5EF4-FFF2-40B4-BE49-F238E27FC236}">
                <a16:creationId xmlns:a16="http://schemas.microsoft.com/office/drawing/2014/main" id="{D825FEFA-3A4E-D4B9-1957-952B43503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389665A-C105-D757-66EF-229D3F4EA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a:ea typeface="ＭＳ ゴシック" panose="020B0609070205080204" pitchFamily="49" charset="-128"/>
            </a:endParaRPr>
          </a:p>
        </p:txBody>
      </p:sp>
    </p:spTree>
    <p:extLst>
      <p:ext uri="{BB962C8B-B14F-4D97-AF65-F5344CB8AC3E}">
        <p14:creationId xmlns:p14="http://schemas.microsoft.com/office/powerpoint/2010/main" val="3335094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07453D-6E10-E242-CC94-00972DDBA6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594CD37-6DD0-402D-B44A-749671354954}"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32</a:t>
            </a:fld>
            <a:endParaRPr lang="en-US" altLang="ja-JP">
              <a:latin typeface="Arial" panose="020B0604020202020204" pitchFamily="34" charset="0"/>
              <a:ea typeface="ＭＳ Ｐゴシック" panose="020B0600070205080204" pitchFamily="50" charset="-128"/>
            </a:endParaRPr>
          </a:p>
        </p:txBody>
      </p:sp>
      <p:sp>
        <p:nvSpPr>
          <p:cNvPr id="64515" name="Rectangle 2">
            <a:extLst>
              <a:ext uri="{FF2B5EF4-FFF2-40B4-BE49-F238E27FC236}">
                <a16:creationId xmlns:a16="http://schemas.microsoft.com/office/drawing/2014/main" id="{D825FEFA-3A4E-D4B9-1957-952B435031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3389665A-C105-D757-66EF-229D3F4EA8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a:ea typeface="ＭＳ ゴシック" panose="020B0609070205080204" pitchFamily="49" charset="-128"/>
            </a:endParaRPr>
          </a:p>
        </p:txBody>
      </p:sp>
    </p:spTree>
    <p:extLst>
      <p:ext uri="{BB962C8B-B14F-4D97-AF65-F5344CB8AC3E}">
        <p14:creationId xmlns:p14="http://schemas.microsoft.com/office/powerpoint/2010/main" val="2360622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B46F3568-52B8-D398-9FD8-0149BC4EC1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9278C957-896E-4352-AA76-096FDC1D677A}"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33</a:t>
            </a:fld>
            <a:endParaRPr lang="en-US" altLang="ja-JP">
              <a:latin typeface="Arial" panose="020B0604020202020204" pitchFamily="34" charset="0"/>
              <a:ea typeface="ＭＳ Ｐゴシック" panose="020B0600070205080204" pitchFamily="50" charset="-128"/>
            </a:endParaRPr>
          </a:p>
        </p:txBody>
      </p:sp>
      <p:sp>
        <p:nvSpPr>
          <p:cNvPr id="114691" name="Rectangle 2">
            <a:extLst>
              <a:ext uri="{FF2B5EF4-FFF2-40B4-BE49-F238E27FC236}">
                <a16:creationId xmlns:a16="http://schemas.microsoft.com/office/drawing/2014/main" id="{BABBF44A-180E-1E25-3B68-2601B157C9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a:extLst>
              <a:ext uri="{FF2B5EF4-FFF2-40B4-BE49-F238E27FC236}">
                <a16:creationId xmlns:a16="http://schemas.microsoft.com/office/drawing/2014/main" id="{ACA337B6-81FB-3AC6-7B7E-DA4848A04D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a:latin typeface="ＭＳ Ｐゴシック" panose="020B0600070205080204" pitchFamily="50"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64E6741E-A8DB-4F3A-913A-2ADCF5EB8630}" type="slidenum">
              <a:rPr lang="ja-JP" altLang="en-US" smtClean="0"/>
              <a:pPr>
                <a:defRPr/>
              </a:pPr>
              <a:t>34</a:t>
            </a:fld>
            <a:endParaRPr lang="ja-JP" altLang="en-US"/>
          </a:p>
        </p:txBody>
      </p:sp>
    </p:spTree>
    <p:extLst>
      <p:ext uri="{BB962C8B-B14F-4D97-AF65-F5344CB8AC3E}">
        <p14:creationId xmlns:p14="http://schemas.microsoft.com/office/powerpoint/2010/main" val="225015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5FCC8131-E672-9592-F7D2-3A0FC8C88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F1785245-A569-47DD-9783-7F66EBDBB271}"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35</a:t>
            </a:fld>
            <a:endParaRPr lang="en-US" altLang="ja-JP">
              <a:latin typeface="Arial" panose="020B0604020202020204" pitchFamily="34" charset="0"/>
              <a:ea typeface="ＭＳ Ｐゴシック" panose="020B0600070205080204" pitchFamily="50" charset="-128"/>
            </a:endParaRPr>
          </a:p>
        </p:txBody>
      </p:sp>
      <p:sp>
        <p:nvSpPr>
          <p:cNvPr id="120835" name="Rectangle 2">
            <a:extLst>
              <a:ext uri="{FF2B5EF4-FFF2-40B4-BE49-F238E27FC236}">
                <a16:creationId xmlns:a16="http://schemas.microsoft.com/office/drawing/2014/main" id="{094D7395-ABD6-AB13-C6C6-5D9C54986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a:extLst>
              <a:ext uri="{FF2B5EF4-FFF2-40B4-BE49-F238E27FC236}">
                <a16:creationId xmlns:a16="http://schemas.microsoft.com/office/drawing/2014/main" id="{202C6BC2-4774-9D31-0927-44A49F7543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a:ea typeface="ＭＳ ゴシック" panose="020B0609070205080204" pitchFamily="49"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D376B40D-A903-FE18-9C56-D0F0C8D728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DE523E23-260C-443F-9F93-69D863A5E5B2}"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36</a:t>
            </a:fld>
            <a:endParaRPr lang="en-US" altLang="ja-JP">
              <a:latin typeface="Arial" panose="020B0604020202020204" pitchFamily="34" charset="0"/>
              <a:ea typeface="ＭＳ Ｐゴシック" panose="020B0600070205080204" pitchFamily="50" charset="-128"/>
            </a:endParaRPr>
          </a:p>
        </p:txBody>
      </p:sp>
      <p:sp>
        <p:nvSpPr>
          <p:cNvPr id="122883" name="Rectangle 2">
            <a:extLst>
              <a:ext uri="{FF2B5EF4-FFF2-40B4-BE49-F238E27FC236}">
                <a16:creationId xmlns:a16="http://schemas.microsoft.com/office/drawing/2014/main" id="{FFD700AB-7314-54B1-C0F6-070244C23D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4" name="Rectangle 3">
            <a:extLst>
              <a:ext uri="{FF2B5EF4-FFF2-40B4-BE49-F238E27FC236}">
                <a16:creationId xmlns:a16="http://schemas.microsoft.com/office/drawing/2014/main" id="{868E8408-A6F4-1D35-8C85-9301805475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a:latin typeface="ＭＳ Ｐゴシック" panose="020B0600070205080204" pitchFamily="50"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62E985EC-5D32-7D74-471C-8952F116EB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9DDF838C-A079-43CE-B294-E70F8E0E91C1}"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37</a:t>
            </a:fld>
            <a:endParaRPr lang="en-US" altLang="ja-JP">
              <a:latin typeface="Arial" panose="020B0604020202020204" pitchFamily="34" charset="0"/>
              <a:ea typeface="ＭＳ Ｐゴシック" panose="020B0600070205080204" pitchFamily="50" charset="-128"/>
            </a:endParaRPr>
          </a:p>
        </p:txBody>
      </p:sp>
      <p:sp>
        <p:nvSpPr>
          <p:cNvPr id="124931" name="Rectangle 2">
            <a:extLst>
              <a:ext uri="{FF2B5EF4-FFF2-40B4-BE49-F238E27FC236}">
                <a16:creationId xmlns:a16="http://schemas.microsoft.com/office/drawing/2014/main" id="{290C8E12-26CE-337B-932B-351BDAC944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a:extLst>
              <a:ext uri="{FF2B5EF4-FFF2-40B4-BE49-F238E27FC236}">
                <a16:creationId xmlns:a16="http://schemas.microsoft.com/office/drawing/2014/main" id="{DC2E1372-3C40-DFBF-F156-83BD133B45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a:ea typeface="ＭＳ ゴシック" panose="020B0609070205080204" pitchFamily="49"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F130657A-8A45-5249-CB79-9A0866D9EA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6C824ACD-4B71-4A18-BAA4-5F2178ED7D5A}"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38</a:t>
            </a:fld>
            <a:endParaRPr lang="en-US" altLang="ja-JP">
              <a:latin typeface="Arial" panose="020B0604020202020204" pitchFamily="34" charset="0"/>
              <a:ea typeface="ＭＳ Ｐゴシック" panose="020B0600070205080204" pitchFamily="50" charset="-128"/>
            </a:endParaRPr>
          </a:p>
        </p:txBody>
      </p:sp>
      <p:sp>
        <p:nvSpPr>
          <p:cNvPr id="87043" name="Rectangle 2">
            <a:extLst>
              <a:ext uri="{FF2B5EF4-FFF2-40B4-BE49-F238E27FC236}">
                <a16:creationId xmlns:a16="http://schemas.microsoft.com/office/drawing/2014/main" id="{BCB6B932-7C9B-C6A7-7D67-922ADFB140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ノート プレースホルダー 1">
            <a:extLst>
              <a:ext uri="{FF2B5EF4-FFF2-40B4-BE49-F238E27FC236}">
                <a16:creationId xmlns:a16="http://schemas.microsoft.com/office/drawing/2014/main" id="{85ED050E-DF44-B744-319E-B0A127E8D53E}"/>
              </a:ext>
            </a:extLst>
          </p:cNvPr>
          <p:cNvSpPr>
            <a:spLocks noGrp="1"/>
          </p:cNvSpPr>
          <p:nvPr>
            <p:ph type="body" sz="quarter" idx="3"/>
          </p:nvPr>
        </p:nvSpPr>
        <p:spPr/>
        <p:txBody>
          <a:bodyPr/>
          <a:lstStyle/>
          <a:p>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64E6741E-A8DB-4F3A-913A-2ADCF5EB8630}" type="slidenum">
              <a:rPr lang="ja-JP" altLang="en-US" smtClean="0"/>
              <a:pPr>
                <a:defRPr/>
              </a:pPr>
              <a:t>39</a:t>
            </a:fld>
            <a:endParaRPr lang="ja-JP" altLang="en-US"/>
          </a:p>
        </p:txBody>
      </p:sp>
    </p:spTree>
    <p:extLst>
      <p:ext uri="{BB962C8B-B14F-4D97-AF65-F5344CB8AC3E}">
        <p14:creationId xmlns:p14="http://schemas.microsoft.com/office/powerpoint/2010/main" val="995604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F4DC6B42-5A3B-09E4-8EB1-E10A7F560F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FCD8F10E-B133-4788-9180-0C685A90F189}"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40</a:t>
            </a:fld>
            <a:endParaRPr lang="en-US" altLang="ja-JP">
              <a:latin typeface="Arial" panose="020B0604020202020204" pitchFamily="34" charset="0"/>
              <a:ea typeface="ＭＳ Ｐゴシック" panose="020B0600070205080204" pitchFamily="50" charset="-128"/>
            </a:endParaRPr>
          </a:p>
        </p:txBody>
      </p:sp>
      <p:sp>
        <p:nvSpPr>
          <p:cNvPr id="147459" name="Rectangle 2">
            <a:extLst>
              <a:ext uri="{FF2B5EF4-FFF2-40B4-BE49-F238E27FC236}">
                <a16:creationId xmlns:a16="http://schemas.microsoft.com/office/drawing/2014/main" id="{26B560FE-2A09-C6FE-B607-8761B05EB6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ノート プレースホルダー 1">
            <a:extLst>
              <a:ext uri="{FF2B5EF4-FFF2-40B4-BE49-F238E27FC236}">
                <a16:creationId xmlns:a16="http://schemas.microsoft.com/office/drawing/2014/main" id="{658A30F8-DA48-686E-6C66-C85497033C08}"/>
              </a:ext>
            </a:extLst>
          </p:cNvPr>
          <p:cNvSpPr>
            <a:spLocks noGrp="1"/>
          </p:cNvSpPr>
          <p:nvPr>
            <p:ph type="body" sz="quarter" idx="3"/>
          </p:nvPr>
        </p:nvSpPr>
        <p:spPr/>
        <p:txBody>
          <a:bodyPr/>
          <a:lstStyle/>
          <a:p>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F526884-9F93-E6D3-8C09-38006FB927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F24B6708-421A-4517-803E-5E0268EC5950}"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5</a:t>
            </a:fld>
            <a:endParaRPr lang="en-US" altLang="ja-JP">
              <a:latin typeface="Arial" panose="020B0604020202020204" pitchFamily="34" charset="0"/>
              <a:ea typeface="ＭＳ Ｐゴシック" panose="020B0600070205080204" pitchFamily="50" charset="-128"/>
            </a:endParaRPr>
          </a:p>
        </p:txBody>
      </p:sp>
      <p:sp>
        <p:nvSpPr>
          <p:cNvPr id="48131" name="Rectangle 2">
            <a:extLst>
              <a:ext uri="{FF2B5EF4-FFF2-40B4-BE49-F238E27FC236}">
                <a16:creationId xmlns:a16="http://schemas.microsoft.com/office/drawing/2014/main" id="{AC533D55-769C-29AE-0577-65957074F1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a:extLst>
              <a:ext uri="{FF2B5EF4-FFF2-40B4-BE49-F238E27FC236}">
                <a16:creationId xmlns:a16="http://schemas.microsoft.com/office/drawing/2014/main" id="{68BBC1FF-3D40-3C89-AC18-51AFFFDC24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000">
              <a:latin typeface="ＭＳ Ｐゴシック" panose="020B0600070205080204" pitchFamily="50" charset="-128"/>
            </a:endParaRPr>
          </a:p>
        </p:txBody>
      </p:sp>
    </p:spTree>
    <p:extLst>
      <p:ext uri="{BB962C8B-B14F-4D97-AF65-F5344CB8AC3E}">
        <p14:creationId xmlns:p14="http://schemas.microsoft.com/office/powerpoint/2010/main" val="2866677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731E723E-A21F-34E4-B31C-60FFE73060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AC880FFD-9339-4245-847A-A385122FE1ED}"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41</a:t>
            </a:fld>
            <a:endParaRPr lang="en-US" altLang="ja-JP">
              <a:latin typeface="Arial" panose="020B0604020202020204" pitchFamily="34" charset="0"/>
              <a:ea typeface="ＭＳ Ｐゴシック" panose="020B0600070205080204" pitchFamily="50" charset="-128"/>
            </a:endParaRPr>
          </a:p>
        </p:txBody>
      </p:sp>
      <p:sp>
        <p:nvSpPr>
          <p:cNvPr id="149507" name="Rectangle 2">
            <a:extLst>
              <a:ext uri="{FF2B5EF4-FFF2-40B4-BE49-F238E27FC236}">
                <a16:creationId xmlns:a16="http://schemas.microsoft.com/office/drawing/2014/main" id="{6D309869-0C58-67A3-1754-1E5D7E9281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ノート プレースホルダー 1">
            <a:extLst>
              <a:ext uri="{FF2B5EF4-FFF2-40B4-BE49-F238E27FC236}">
                <a16:creationId xmlns:a16="http://schemas.microsoft.com/office/drawing/2014/main" id="{7B7D0721-997E-C655-D485-54AB70CCEAD7}"/>
              </a:ext>
            </a:extLst>
          </p:cNvPr>
          <p:cNvSpPr>
            <a:spLocks noGrp="1"/>
          </p:cNvSpPr>
          <p:nvPr>
            <p:ph type="body" sz="quarter" idx="3"/>
          </p:nvPr>
        </p:nvSpPr>
        <p:spPr/>
        <p:txBody>
          <a:bodyPr/>
          <a:lstStyle/>
          <a:p>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B69F0975-56C6-26CA-B38F-3D5710C835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6C2FC72F-83ED-41BD-966A-D5C28D6025A7}"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42</a:t>
            </a:fld>
            <a:endParaRPr lang="en-US" altLang="ja-JP">
              <a:latin typeface="Arial" panose="020B0604020202020204" pitchFamily="34" charset="0"/>
              <a:ea typeface="ＭＳ Ｐゴシック" panose="020B0600070205080204" pitchFamily="50" charset="-128"/>
            </a:endParaRPr>
          </a:p>
        </p:txBody>
      </p:sp>
      <p:sp>
        <p:nvSpPr>
          <p:cNvPr id="151555" name="Rectangle 2">
            <a:extLst>
              <a:ext uri="{FF2B5EF4-FFF2-40B4-BE49-F238E27FC236}">
                <a16:creationId xmlns:a16="http://schemas.microsoft.com/office/drawing/2014/main" id="{37683071-522E-A8FA-3EF5-748B7617C5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ノート プレースホルダー 1">
            <a:extLst>
              <a:ext uri="{FF2B5EF4-FFF2-40B4-BE49-F238E27FC236}">
                <a16:creationId xmlns:a16="http://schemas.microsoft.com/office/drawing/2014/main" id="{66BA2B42-71BF-FFF6-2CF8-F61543B814B2}"/>
              </a:ext>
            </a:extLst>
          </p:cNvPr>
          <p:cNvSpPr>
            <a:spLocks noGrp="1"/>
          </p:cNvSpPr>
          <p:nvPr>
            <p:ph type="body" sz="quarter" idx="3"/>
          </p:nvPr>
        </p:nvSpPr>
        <p:spPr/>
        <p:txBody>
          <a:bodyPr/>
          <a:lstStyle/>
          <a:p>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FCF4E141-79E3-4431-A76C-83533908FB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A2A65B92-8563-4DD5-9BC9-7DD8073172F2}"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43</a:t>
            </a:fld>
            <a:endParaRPr lang="en-US" altLang="ja-JP">
              <a:latin typeface="Arial" panose="020B0604020202020204" pitchFamily="34" charset="0"/>
              <a:ea typeface="ＭＳ Ｐゴシック" panose="020B0600070205080204" pitchFamily="50" charset="-128"/>
            </a:endParaRPr>
          </a:p>
        </p:txBody>
      </p:sp>
      <p:sp>
        <p:nvSpPr>
          <p:cNvPr id="153603" name="Rectangle 2">
            <a:extLst>
              <a:ext uri="{FF2B5EF4-FFF2-40B4-BE49-F238E27FC236}">
                <a16:creationId xmlns:a16="http://schemas.microsoft.com/office/drawing/2014/main" id="{F426C652-73D4-9376-CDB3-EAF5B4DA19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a:extLst>
              <a:ext uri="{FF2B5EF4-FFF2-40B4-BE49-F238E27FC236}">
                <a16:creationId xmlns:a16="http://schemas.microsoft.com/office/drawing/2014/main" id="{1B3BA21D-2B05-2EA9-0AA2-8DBCF2D419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a:ea typeface="ＭＳ ゴシック" panose="020B0609070205080204" pitchFamily="49"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B0108618-4C03-D6EE-1182-9BE7702AE7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0AB3A0A2-EC91-4D87-BCD7-BF6CB5076397}"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44</a:t>
            </a:fld>
            <a:endParaRPr lang="en-US" altLang="ja-JP">
              <a:latin typeface="Arial" panose="020B0604020202020204" pitchFamily="34" charset="0"/>
              <a:ea typeface="ＭＳ Ｐゴシック" panose="020B0600070205080204" pitchFamily="50" charset="-128"/>
            </a:endParaRPr>
          </a:p>
        </p:txBody>
      </p:sp>
      <p:sp>
        <p:nvSpPr>
          <p:cNvPr id="155651" name="Rectangle 2">
            <a:extLst>
              <a:ext uri="{FF2B5EF4-FFF2-40B4-BE49-F238E27FC236}">
                <a16:creationId xmlns:a16="http://schemas.microsoft.com/office/drawing/2014/main" id="{F495A90E-43A3-B965-7AC6-D8B42C6307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ノート プレースホルダー 1">
            <a:extLst>
              <a:ext uri="{FF2B5EF4-FFF2-40B4-BE49-F238E27FC236}">
                <a16:creationId xmlns:a16="http://schemas.microsoft.com/office/drawing/2014/main" id="{806D29DB-0974-1405-AB60-59CE37815AAC}"/>
              </a:ext>
            </a:extLst>
          </p:cNvPr>
          <p:cNvSpPr>
            <a:spLocks noGrp="1"/>
          </p:cNvSpPr>
          <p:nvPr>
            <p:ph type="body" sz="quarter" idx="3"/>
          </p:nvPr>
        </p:nvSpPr>
        <p:spPr/>
        <p:txBody>
          <a:bodyPr/>
          <a:lstStyle/>
          <a:p>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4DDDDA0A-BE70-F713-95FF-63B75D0CB7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7AC9F487-459D-44A8-9B71-B3604D52B28C}"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45</a:t>
            </a:fld>
            <a:endParaRPr lang="en-US" altLang="ja-JP">
              <a:latin typeface="Arial" panose="020B0604020202020204" pitchFamily="34" charset="0"/>
              <a:ea typeface="ＭＳ Ｐゴシック" panose="020B0600070205080204" pitchFamily="50" charset="-128"/>
            </a:endParaRPr>
          </a:p>
        </p:txBody>
      </p:sp>
      <p:sp>
        <p:nvSpPr>
          <p:cNvPr id="157699" name="Rectangle 2">
            <a:extLst>
              <a:ext uri="{FF2B5EF4-FFF2-40B4-BE49-F238E27FC236}">
                <a16:creationId xmlns:a16="http://schemas.microsoft.com/office/drawing/2014/main" id="{1D0036DD-8DB5-75C9-E0A5-71A3B88812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ノート プレースホルダー 1">
            <a:extLst>
              <a:ext uri="{FF2B5EF4-FFF2-40B4-BE49-F238E27FC236}">
                <a16:creationId xmlns:a16="http://schemas.microsoft.com/office/drawing/2014/main" id="{828F44E9-8FEA-065F-1CBF-F0DF9D37EF67}"/>
              </a:ext>
            </a:extLst>
          </p:cNvPr>
          <p:cNvSpPr>
            <a:spLocks noGrp="1"/>
          </p:cNvSpPr>
          <p:nvPr>
            <p:ph type="body" sz="quarter" idx="3"/>
          </p:nvPr>
        </p:nvSpPr>
        <p:spPr/>
        <p:txBody>
          <a:bodyPr/>
          <a:lstStyle/>
          <a:p>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3CDF07CB-4204-6F2D-637E-4D52DE139C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B6BEFE26-776F-42C7-BDAC-E5A764D90031}"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46</a:t>
            </a:fld>
            <a:endParaRPr lang="en-US" altLang="ja-JP">
              <a:latin typeface="Arial" panose="020B0604020202020204" pitchFamily="34" charset="0"/>
              <a:ea typeface="ＭＳ Ｐゴシック" panose="020B0600070205080204" pitchFamily="50" charset="-128"/>
            </a:endParaRPr>
          </a:p>
        </p:txBody>
      </p:sp>
      <p:sp>
        <p:nvSpPr>
          <p:cNvPr id="159747" name="Rectangle 2">
            <a:extLst>
              <a:ext uri="{FF2B5EF4-FFF2-40B4-BE49-F238E27FC236}">
                <a16:creationId xmlns:a16="http://schemas.microsoft.com/office/drawing/2014/main" id="{CA7D4399-2E1B-D792-C963-7AD6274767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ノート プレースホルダー 1">
            <a:extLst>
              <a:ext uri="{FF2B5EF4-FFF2-40B4-BE49-F238E27FC236}">
                <a16:creationId xmlns:a16="http://schemas.microsoft.com/office/drawing/2014/main" id="{DA2E8E60-4EE5-71D9-739F-A9996229BEF6}"/>
              </a:ext>
            </a:extLst>
          </p:cNvPr>
          <p:cNvSpPr>
            <a:spLocks noGrp="1"/>
          </p:cNvSpPr>
          <p:nvPr>
            <p:ph type="body" sz="quarter" idx="3"/>
          </p:nvPr>
        </p:nvSpPr>
        <p:spPr/>
        <p:txBody>
          <a:bodyPr/>
          <a:lstStyle/>
          <a:p>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64E6741E-A8DB-4F3A-913A-2ADCF5EB8630}" type="slidenum">
              <a:rPr lang="ja-JP" altLang="en-US" smtClean="0"/>
              <a:pPr>
                <a:defRPr/>
              </a:pPr>
              <a:t>47</a:t>
            </a:fld>
            <a:endParaRPr lang="ja-JP" altLang="en-US"/>
          </a:p>
        </p:txBody>
      </p:sp>
    </p:spTree>
    <p:extLst>
      <p:ext uri="{BB962C8B-B14F-4D97-AF65-F5344CB8AC3E}">
        <p14:creationId xmlns:p14="http://schemas.microsoft.com/office/powerpoint/2010/main" val="9885281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3CDF07CB-4204-6F2D-637E-4D52DE139C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B6BEFE26-776F-42C7-BDAC-E5A764D90031}"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48</a:t>
            </a:fld>
            <a:endParaRPr lang="en-US" altLang="ja-JP">
              <a:latin typeface="Arial" panose="020B0604020202020204" pitchFamily="34" charset="0"/>
              <a:ea typeface="ＭＳ Ｐゴシック" panose="020B0600070205080204" pitchFamily="50" charset="-128"/>
            </a:endParaRPr>
          </a:p>
        </p:txBody>
      </p:sp>
      <p:sp>
        <p:nvSpPr>
          <p:cNvPr id="159747" name="Rectangle 2">
            <a:extLst>
              <a:ext uri="{FF2B5EF4-FFF2-40B4-BE49-F238E27FC236}">
                <a16:creationId xmlns:a16="http://schemas.microsoft.com/office/drawing/2014/main" id="{CA7D4399-2E1B-D792-C963-7AD6274767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ノート プレースホルダー 1">
            <a:extLst>
              <a:ext uri="{FF2B5EF4-FFF2-40B4-BE49-F238E27FC236}">
                <a16:creationId xmlns:a16="http://schemas.microsoft.com/office/drawing/2014/main" id="{072AD042-79ED-DFA9-6A70-BE7D2D4CFFEC}"/>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40264374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3CDF07CB-4204-6F2D-637E-4D52DE139C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B6BEFE26-776F-42C7-BDAC-E5A764D90031}"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49</a:t>
            </a:fld>
            <a:endParaRPr lang="en-US" altLang="ja-JP">
              <a:latin typeface="Arial" panose="020B0604020202020204" pitchFamily="34" charset="0"/>
              <a:ea typeface="ＭＳ Ｐゴシック" panose="020B0600070205080204" pitchFamily="50" charset="-128"/>
            </a:endParaRPr>
          </a:p>
        </p:txBody>
      </p:sp>
      <p:sp>
        <p:nvSpPr>
          <p:cNvPr id="159747" name="Rectangle 2">
            <a:extLst>
              <a:ext uri="{FF2B5EF4-FFF2-40B4-BE49-F238E27FC236}">
                <a16:creationId xmlns:a16="http://schemas.microsoft.com/office/drawing/2014/main" id="{CA7D4399-2E1B-D792-C963-7AD6274767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ノート プレースホルダー 1">
            <a:extLst>
              <a:ext uri="{FF2B5EF4-FFF2-40B4-BE49-F238E27FC236}">
                <a16:creationId xmlns:a16="http://schemas.microsoft.com/office/drawing/2014/main" id="{F7D1A935-AB0D-F7DF-36A8-CE92F87D2576}"/>
              </a:ext>
            </a:extLst>
          </p:cNvPr>
          <p:cNvSpPr>
            <a:spLocks noGrp="1"/>
          </p:cNvSpPr>
          <p:nvPr>
            <p:ph type="body" sz="quarter" idx="3"/>
          </p:nvPr>
        </p:nvSpPr>
        <p:spPr/>
        <p:txBody>
          <a:bodyPr/>
          <a:lstStyle/>
          <a:p>
            <a:endParaRPr kumimoji="1" lang="ja-JP" altLang="en-US"/>
          </a:p>
        </p:txBody>
      </p:sp>
    </p:spTree>
    <p:extLst>
      <p:ext uri="{BB962C8B-B14F-4D97-AF65-F5344CB8AC3E}">
        <p14:creationId xmlns:p14="http://schemas.microsoft.com/office/powerpoint/2010/main" val="519043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F526884-9F93-E6D3-8C09-38006FB927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F24B6708-421A-4517-803E-5E0268EC5950}"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6</a:t>
            </a:fld>
            <a:endParaRPr lang="en-US" altLang="ja-JP">
              <a:latin typeface="Arial" panose="020B0604020202020204" pitchFamily="34" charset="0"/>
              <a:ea typeface="ＭＳ Ｐゴシック" panose="020B0600070205080204" pitchFamily="50" charset="-128"/>
            </a:endParaRPr>
          </a:p>
        </p:txBody>
      </p:sp>
      <p:sp>
        <p:nvSpPr>
          <p:cNvPr id="48131" name="Rectangle 2">
            <a:extLst>
              <a:ext uri="{FF2B5EF4-FFF2-40B4-BE49-F238E27FC236}">
                <a16:creationId xmlns:a16="http://schemas.microsoft.com/office/drawing/2014/main" id="{AC533D55-769C-29AE-0577-65957074F1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a:extLst>
              <a:ext uri="{FF2B5EF4-FFF2-40B4-BE49-F238E27FC236}">
                <a16:creationId xmlns:a16="http://schemas.microsoft.com/office/drawing/2014/main" id="{68BBC1FF-3D40-3C89-AC18-51AFFFDC24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000">
              <a:latin typeface="ＭＳ Ｐゴシック" panose="020B0600070205080204" pitchFamily="50" charset="-128"/>
            </a:endParaRPr>
          </a:p>
        </p:txBody>
      </p:sp>
    </p:spTree>
    <p:extLst>
      <p:ext uri="{BB962C8B-B14F-4D97-AF65-F5344CB8AC3E}">
        <p14:creationId xmlns:p14="http://schemas.microsoft.com/office/powerpoint/2010/main" val="2989158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6933253F-5D18-FA28-1088-15997D1B65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CC30CA8D-0DCF-4356-878A-AC8C0E29127A}"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7</a:t>
            </a:fld>
            <a:endParaRPr lang="en-US" altLang="ja-JP">
              <a:latin typeface="Arial" panose="020B0604020202020204" pitchFamily="34" charset="0"/>
              <a:ea typeface="ＭＳ Ｐゴシック" panose="020B0600070205080204" pitchFamily="50" charset="-128"/>
            </a:endParaRPr>
          </a:p>
        </p:txBody>
      </p:sp>
      <p:sp>
        <p:nvSpPr>
          <p:cNvPr id="58371" name="Rectangle 2">
            <a:extLst>
              <a:ext uri="{FF2B5EF4-FFF2-40B4-BE49-F238E27FC236}">
                <a16:creationId xmlns:a16="http://schemas.microsoft.com/office/drawing/2014/main" id="{B7E3C370-8914-003F-6C19-B00F89572D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a:extLst>
              <a:ext uri="{FF2B5EF4-FFF2-40B4-BE49-F238E27FC236}">
                <a16:creationId xmlns:a16="http://schemas.microsoft.com/office/drawing/2014/main" id="{06A2935D-2DD7-EBC5-6576-B696E78C52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400">
              <a:ea typeface="ＭＳ ゴシック" panose="020B0609070205080204" pitchFamily="4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F526884-9F93-E6D3-8C09-38006FB927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F24B6708-421A-4517-803E-5E0268EC5950}"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8</a:t>
            </a:fld>
            <a:endParaRPr lang="en-US" altLang="ja-JP">
              <a:latin typeface="Arial" panose="020B0604020202020204" pitchFamily="34" charset="0"/>
              <a:ea typeface="ＭＳ Ｐゴシック" panose="020B0600070205080204" pitchFamily="50" charset="-128"/>
            </a:endParaRPr>
          </a:p>
        </p:txBody>
      </p:sp>
      <p:sp>
        <p:nvSpPr>
          <p:cNvPr id="48131" name="Rectangle 2">
            <a:extLst>
              <a:ext uri="{FF2B5EF4-FFF2-40B4-BE49-F238E27FC236}">
                <a16:creationId xmlns:a16="http://schemas.microsoft.com/office/drawing/2014/main" id="{AC533D55-769C-29AE-0577-65957074F1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a:extLst>
              <a:ext uri="{FF2B5EF4-FFF2-40B4-BE49-F238E27FC236}">
                <a16:creationId xmlns:a16="http://schemas.microsoft.com/office/drawing/2014/main" id="{68BBC1FF-3D40-3C89-AC18-51AFFFDC24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000">
              <a:latin typeface="ＭＳ Ｐゴシック" panose="020B0600070205080204" pitchFamily="50" charset="-128"/>
            </a:endParaRPr>
          </a:p>
        </p:txBody>
      </p:sp>
    </p:spTree>
    <p:extLst>
      <p:ext uri="{BB962C8B-B14F-4D97-AF65-F5344CB8AC3E}">
        <p14:creationId xmlns:p14="http://schemas.microsoft.com/office/powerpoint/2010/main" val="2644034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F526884-9F93-E6D3-8C09-38006FB927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F24B6708-421A-4517-803E-5E0268EC5950}"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9</a:t>
            </a:fld>
            <a:endParaRPr lang="en-US" altLang="ja-JP">
              <a:latin typeface="Arial" panose="020B0604020202020204" pitchFamily="34" charset="0"/>
              <a:ea typeface="ＭＳ Ｐゴシック" panose="020B0600070205080204" pitchFamily="50" charset="-128"/>
            </a:endParaRPr>
          </a:p>
        </p:txBody>
      </p:sp>
      <p:sp>
        <p:nvSpPr>
          <p:cNvPr id="48131" name="Rectangle 2">
            <a:extLst>
              <a:ext uri="{FF2B5EF4-FFF2-40B4-BE49-F238E27FC236}">
                <a16:creationId xmlns:a16="http://schemas.microsoft.com/office/drawing/2014/main" id="{AC533D55-769C-29AE-0577-65957074F1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a:extLst>
              <a:ext uri="{FF2B5EF4-FFF2-40B4-BE49-F238E27FC236}">
                <a16:creationId xmlns:a16="http://schemas.microsoft.com/office/drawing/2014/main" id="{68BBC1FF-3D40-3C89-AC18-51AFFFDC24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000">
              <a:latin typeface="ＭＳ Ｐゴシック" panose="020B0600070205080204" pitchFamily="50" charset="-128"/>
            </a:endParaRPr>
          </a:p>
        </p:txBody>
      </p:sp>
    </p:spTree>
    <p:extLst>
      <p:ext uri="{BB962C8B-B14F-4D97-AF65-F5344CB8AC3E}">
        <p14:creationId xmlns:p14="http://schemas.microsoft.com/office/powerpoint/2010/main" val="1567628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F526884-9F93-E6D3-8C09-38006FB927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0164" indent="-283704">
              <a:defRPr kumimoji="1">
                <a:solidFill>
                  <a:schemeClr val="tx1"/>
                </a:solidFill>
                <a:latin typeface="游ゴシック" panose="020B0400000000000000" pitchFamily="50" charset="-128"/>
                <a:ea typeface="游ゴシック" panose="020B0400000000000000" pitchFamily="50" charset="-128"/>
              </a:defRPr>
            </a:lvl2pPr>
            <a:lvl3pPr marL="1139567" indent="-226645">
              <a:defRPr kumimoji="1">
                <a:solidFill>
                  <a:schemeClr val="tx1"/>
                </a:solidFill>
                <a:latin typeface="游ゴシック" panose="020B0400000000000000" pitchFamily="50" charset="-128"/>
                <a:ea typeface="游ゴシック" panose="020B0400000000000000" pitchFamily="50" charset="-128"/>
              </a:defRPr>
            </a:lvl3pPr>
            <a:lvl4pPr marL="1596026" indent="-226645">
              <a:defRPr kumimoji="1">
                <a:solidFill>
                  <a:schemeClr val="tx1"/>
                </a:solidFill>
                <a:latin typeface="游ゴシック" panose="020B0400000000000000" pitchFamily="50" charset="-128"/>
                <a:ea typeface="游ゴシック" panose="020B0400000000000000" pitchFamily="50" charset="-128"/>
              </a:defRPr>
            </a:lvl4pPr>
            <a:lvl5pPr marL="2052486" indent="-226645">
              <a:defRPr kumimoji="1">
                <a:solidFill>
                  <a:schemeClr val="tx1"/>
                </a:solidFill>
                <a:latin typeface="游ゴシック" panose="020B0400000000000000" pitchFamily="50" charset="-128"/>
                <a:ea typeface="游ゴシック" panose="020B0400000000000000" pitchFamily="50" charset="-128"/>
              </a:defRPr>
            </a:lvl5pPr>
            <a:lvl6pPr marL="250894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6540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186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78327" indent="-226645"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fontAlgn="base">
              <a:spcBef>
                <a:spcPct val="0"/>
              </a:spcBef>
              <a:spcAft>
                <a:spcPct val="0"/>
              </a:spcAft>
            </a:pPr>
            <a:fld id="{F24B6708-421A-4517-803E-5E0268EC5950}" type="slidenum">
              <a:rPr lang="en-US" altLang="ja-JP" smtClean="0">
                <a:latin typeface="Arial" panose="020B0604020202020204" pitchFamily="34" charset="0"/>
                <a:ea typeface="ＭＳ Ｐゴシック" panose="020B0600070205080204" pitchFamily="50" charset="-128"/>
              </a:rPr>
              <a:pPr fontAlgn="base">
                <a:spcBef>
                  <a:spcPct val="0"/>
                </a:spcBef>
                <a:spcAft>
                  <a:spcPct val="0"/>
                </a:spcAft>
              </a:pPr>
              <a:t>10</a:t>
            </a:fld>
            <a:endParaRPr lang="en-US" altLang="ja-JP">
              <a:latin typeface="Arial" panose="020B0604020202020204" pitchFamily="34" charset="0"/>
              <a:ea typeface="ＭＳ Ｐゴシック" panose="020B0600070205080204" pitchFamily="50" charset="-128"/>
            </a:endParaRPr>
          </a:p>
        </p:txBody>
      </p:sp>
      <p:sp>
        <p:nvSpPr>
          <p:cNvPr id="48131" name="Rectangle 2">
            <a:extLst>
              <a:ext uri="{FF2B5EF4-FFF2-40B4-BE49-F238E27FC236}">
                <a16:creationId xmlns:a16="http://schemas.microsoft.com/office/drawing/2014/main" id="{AC533D55-769C-29AE-0577-65957074F1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871409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2B0A87-A027-C746-C29B-EF4B859AEB15}"/>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CD1797F-64DB-3E4C-A175-E317A304DDB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6" name="スライド番号プレースホルダー 5">
            <a:extLst>
              <a:ext uri="{FF2B5EF4-FFF2-40B4-BE49-F238E27FC236}">
                <a16:creationId xmlns:a16="http://schemas.microsoft.com/office/drawing/2014/main" id="{37190AEB-D37D-3AF1-84DE-4A77179E4AA7}"/>
              </a:ext>
            </a:extLst>
          </p:cNvPr>
          <p:cNvSpPr>
            <a:spLocks noGrp="1"/>
          </p:cNvSpPr>
          <p:nvPr>
            <p:ph type="sldNum" sz="quarter" idx="12"/>
          </p:nvPr>
        </p:nvSpPr>
        <p:spPr/>
        <p:txBody>
          <a:bodyPr/>
          <a:lstStyle>
            <a:lvl1pPr>
              <a:defRPr sz="1400"/>
            </a:lvl1pPr>
          </a:lstStyle>
          <a:p>
            <a:pPr>
              <a:defRPr/>
            </a:pPr>
            <a:fld id="{DD71A4AD-4A4F-4E4E-BA32-1B0A3882C43B}" type="slidenum">
              <a:rPr lang="ja-JP" altLang="en-US" smtClean="0"/>
              <a:pPr>
                <a:defRPr/>
              </a:pPr>
              <a:t>‹#›</a:t>
            </a:fld>
            <a:endParaRPr lang="ja-JP" altLang="en-US"/>
          </a:p>
        </p:txBody>
      </p:sp>
    </p:spTree>
    <p:extLst>
      <p:ext uri="{BB962C8B-B14F-4D97-AF65-F5344CB8AC3E}">
        <p14:creationId xmlns:p14="http://schemas.microsoft.com/office/powerpoint/2010/main" val="1243637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D2A12E-67E4-E865-754E-9BF29AD32F7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E947C0C-0DAC-15F5-7ED1-0E357D5B20A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CA1E9AEE-7BA9-1297-5E99-02B9A820E9C8}"/>
              </a:ext>
            </a:extLst>
          </p:cNvPr>
          <p:cNvSpPr>
            <a:spLocks noGrp="1"/>
          </p:cNvSpPr>
          <p:nvPr>
            <p:ph type="sldNum" sz="quarter" idx="12"/>
          </p:nvPr>
        </p:nvSpPr>
        <p:spPr/>
        <p:txBody>
          <a:bodyPr/>
          <a:lstStyle>
            <a:lvl1pPr>
              <a:defRPr sz="1400"/>
            </a:lvl1pPr>
          </a:lstStyle>
          <a:p>
            <a:pPr>
              <a:defRPr/>
            </a:pPr>
            <a:fld id="{D8F7B47A-E0FE-49EE-BBB3-F18DB0C542D2}" type="slidenum">
              <a:rPr lang="ja-JP" altLang="en-US" smtClean="0"/>
              <a:pPr>
                <a:defRPr/>
              </a:pPr>
              <a:t>‹#›</a:t>
            </a:fld>
            <a:endParaRPr lang="ja-JP" altLang="en-US"/>
          </a:p>
        </p:txBody>
      </p:sp>
    </p:spTree>
    <p:extLst>
      <p:ext uri="{BB962C8B-B14F-4D97-AF65-F5344CB8AC3E}">
        <p14:creationId xmlns:p14="http://schemas.microsoft.com/office/powerpoint/2010/main" val="23470958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4E79BA0-7655-88C2-B3C7-6B5B5323687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D128F17-A594-3637-1A58-0976F23E125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BF180FF1-6AA0-E9B2-4E1D-6E326BFEE98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tx1">
                    <a:tint val="75000"/>
                  </a:schemeClr>
                </a:solidFill>
                <a:latin typeface="+mn-ea"/>
                <a:ea typeface="+mn-ea"/>
              </a:defRPr>
            </a:lvl1pPr>
          </a:lstStyle>
          <a:p>
            <a:pPr>
              <a:defRPr/>
            </a:pPr>
            <a:fld id="{D8F7B47A-E0FE-49EE-BBB3-F18DB0C542D2}" type="slidenum">
              <a:rPr lang="ja-JP" altLang="en-US" smtClean="0"/>
              <a:pPr>
                <a:defRPr/>
              </a:pPr>
              <a:t>‹#›</a:t>
            </a:fld>
            <a:endParaRPr lang="ja-JP" altLang="en-US"/>
          </a:p>
        </p:txBody>
      </p:sp>
    </p:spTree>
    <p:extLst>
      <p:ext uri="{BB962C8B-B14F-4D97-AF65-F5344CB8AC3E}">
        <p14:creationId xmlns:p14="http://schemas.microsoft.com/office/powerpoint/2010/main" val="1206900660"/>
      </p:ext>
    </p:extLst>
  </p:cSld>
  <p:clrMap bg1="lt1" tx1="dk1" bg2="lt2" tx2="dk2" accent1="accent1" accent2="accent2" accent3="accent3" accent4="accent4" accent5="accent5" accent6="accent6" hlink="hlink" folHlink="folHlink"/>
  <p:sldLayoutIdLst>
    <p:sldLayoutId id="2147483956" r:id="rId1"/>
    <p:sldLayoutId id="2147483957" r:id="rId2"/>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n-ea"/>
          <a:ea typeface="+mn-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ea"/>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ea"/>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ea"/>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ea"/>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CB851B-0092-D46F-7AF1-7BB4C4C87607}"/>
              </a:ext>
            </a:extLst>
          </p:cNvPr>
          <p:cNvSpPr>
            <a:spLocks noGrp="1"/>
          </p:cNvSpPr>
          <p:nvPr>
            <p:ph type="ctrTitle"/>
          </p:nvPr>
        </p:nvSpPr>
        <p:spPr>
          <a:xfrm>
            <a:off x="250825" y="694386"/>
            <a:ext cx="8642350" cy="2340089"/>
          </a:xfrm>
        </p:spPr>
        <p:txBody>
          <a:bodyPr>
            <a:normAutofit/>
          </a:bodyPr>
          <a:lstStyle/>
          <a:p>
            <a:r>
              <a:rPr kumimoji="1" lang="ja-JP" altLang="en-US" sz="4800" dirty="0">
                <a:latin typeface="游ゴシック"/>
                <a:ea typeface="游ゴシック"/>
              </a:rPr>
              <a:t>令和</a:t>
            </a:r>
            <a:r>
              <a:rPr lang="ja-JP" altLang="en-US" sz="4800" dirty="0">
                <a:latin typeface="游ゴシック"/>
                <a:ea typeface="游ゴシック"/>
              </a:rPr>
              <a:t>7</a:t>
            </a:r>
            <a:r>
              <a:rPr kumimoji="1" lang="ja-JP" altLang="en-US" sz="4800" dirty="0">
                <a:latin typeface="游ゴシック"/>
                <a:ea typeface="游ゴシック"/>
              </a:rPr>
              <a:t>年度</a:t>
            </a:r>
            <a:br>
              <a:rPr kumimoji="1" lang="en-US" altLang="ja-JP" sz="4800" dirty="0"/>
            </a:br>
            <a:r>
              <a:rPr kumimoji="1" lang="ja-JP" altLang="en-US" sz="4800" dirty="0">
                <a:latin typeface="游ゴシック"/>
                <a:ea typeface="游ゴシック"/>
              </a:rPr>
              <a:t>東部地区指定給水装置</a:t>
            </a:r>
            <a:br>
              <a:rPr kumimoji="1" lang="en-US" altLang="ja-JP" sz="4800" dirty="0"/>
            </a:br>
            <a:r>
              <a:rPr kumimoji="1" lang="ja-JP" altLang="en-US" sz="4800" dirty="0">
                <a:latin typeface="游ゴシック"/>
                <a:ea typeface="游ゴシック"/>
              </a:rPr>
              <a:t>工事事業者研修会</a:t>
            </a:r>
          </a:p>
        </p:txBody>
      </p:sp>
      <p:sp>
        <p:nvSpPr>
          <p:cNvPr id="3" name="コンテンツ プレースホルダー 2">
            <a:extLst>
              <a:ext uri="{FF2B5EF4-FFF2-40B4-BE49-F238E27FC236}">
                <a16:creationId xmlns:a16="http://schemas.microsoft.com/office/drawing/2014/main" id="{92B8D825-A67C-ACDE-D180-999E0E2FD013}"/>
              </a:ext>
            </a:extLst>
          </p:cNvPr>
          <p:cNvSpPr>
            <a:spLocks noGrp="1"/>
          </p:cNvSpPr>
          <p:nvPr>
            <p:ph type="subTitle" idx="1"/>
          </p:nvPr>
        </p:nvSpPr>
        <p:spPr>
          <a:xfrm>
            <a:off x="250825" y="3437446"/>
            <a:ext cx="8642350" cy="1655762"/>
          </a:xfrm>
        </p:spPr>
        <p:txBody>
          <a:bodyPr vert="horz" lIns="91440" tIns="45720" rIns="91440" bIns="45720" rtlCol="0" anchor="t">
            <a:normAutofit/>
          </a:bodyPr>
          <a:lstStyle/>
          <a:p>
            <a:endParaRPr kumimoji="1" lang="en-US" altLang="ja-JP" dirty="0">
              <a:latin typeface="+mn-lt"/>
            </a:endParaRPr>
          </a:p>
          <a:p>
            <a:pPr marL="0" indent="0" algn="ctr">
              <a:buNone/>
            </a:pPr>
            <a:r>
              <a:rPr lang="ja-JP" altLang="en-US" sz="4800" dirty="0">
                <a:latin typeface="游ゴシック"/>
                <a:ea typeface="游ゴシック"/>
              </a:rPr>
              <a:t>給水装置工事の施行</a:t>
            </a:r>
            <a:endParaRPr lang="en-US" altLang="ja-JP" sz="4800" dirty="0">
              <a:latin typeface="游ゴシック"/>
              <a:ea typeface="游ゴシック"/>
            </a:endParaRPr>
          </a:p>
          <a:p>
            <a:endParaRPr kumimoji="1" lang="ja-JP" altLang="en-US" dirty="0"/>
          </a:p>
        </p:txBody>
      </p:sp>
      <p:sp>
        <p:nvSpPr>
          <p:cNvPr id="4" name="テキスト ボックス 3">
            <a:extLst>
              <a:ext uri="{FF2B5EF4-FFF2-40B4-BE49-F238E27FC236}">
                <a16:creationId xmlns:a16="http://schemas.microsoft.com/office/drawing/2014/main" id="{75B13AC4-B229-20E6-4669-DB1BB2867469}"/>
              </a:ext>
            </a:extLst>
          </p:cNvPr>
          <p:cNvSpPr txBox="1"/>
          <p:nvPr/>
        </p:nvSpPr>
        <p:spPr>
          <a:xfrm>
            <a:off x="242990" y="4880179"/>
            <a:ext cx="8777079" cy="584775"/>
          </a:xfrm>
          <a:prstGeom prst="rect">
            <a:avLst/>
          </a:prstGeom>
          <a:noFill/>
        </p:spPr>
        <p:txBody>
          <a:bodyPr wrap="square" lIns="91440" tIns="45720" rIns="91440" bIns="45720" rtlCol="0" anchor="t">
            <a:spAutoFit/>
          </a:bodyPr>
          <a:lstStyle/>
          <a:p>
            <a:pPr algn="ctr"/>
            <a:r>
              <a:rPr lang="ja-JP" altLang="en-US" sz="3200" dirty="0">
                <a:latin typeface="游ゴシック"/>
                <a:ea typeface="游ゴシック"/>
              </a:rPr>
              <a:t>東部４市２町・伊豆地区</a:t>
            </a:r>
          </a:p>
        </p:txBody>
      </p:sp>
    </p:spTree>
    <p:extLst>
      <p:ext uri="{BB962C8B-B14F-4D97-AF65-F5344CB8AC3E}">
        <p14:creationId xmlns:p14="http://schemas.microsoft.com/office/powerpoint/2010/main" val="154463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A7EA4E18-B85D-EE03-AA70-45C12A27B955}"/>
              </a:ext>
            </a:extLst>
          </p:cNvPr>
          <p:cNvSpPr txBox="1">
            <a:spLocks noChangeArrowheads="1"/>
          </p:cNvSpPr>
          <p:nvPr/>
        </p:nvSpPr>
        <p:spPr bwMode="auto">
          <a:xfrm>
            <a:off x="250825" y="201951"/>
            <a:ext cx="86423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a:latin typeface="+mn-ea"/>
                <a:ea typeface="+mn-ea"/>
              </a:rPr>
              <a:t>給水装置材料の特例</a:t>
            </a:r>
          </a:p>
        </p:txBody>
      </p:sp>
      <p:sp>
        <p:nvSpPr>
          <p:cNvPr id="3" name="四角形: 角を丸くする 2">
            <a:extLst>
              <a:ext uri="{FF2B5EF4-FFF2-40B4-BE49-F238E27FC236}">
                <a16:creationId xmlns:a16="http://schemas.microsoft.com/office/drawing/2014/main" id="{B57764F4-F733-DE2C-93F8-4CD10AAFBFFA}"/>
              </a:ext>
            </a:extLst>
          </p:cNvPr>
          <p:cNvSpPr/>
          <p:nvPr/>
        </p:nvSpPr>
        <p:spPr>
          <a:xfrm>
            <a:off x="258776" y="911751"/>
            <a:ext cx="8642350" cy="5349186"/>
          </a:xfrm>
          <a:prstGeom prst="roundRect">
            <a:avLst>
              <a:gd name="adj" fmla="val 218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kumimoji="1" lang="en-US" altLang="ja-JP" sz="2000" b="1">
              <a:ln w="0"/>
              <a:solidFill>
                <a:srgbClr val="0000CC"/>
              </a:solidFill>
              <a:latin typeface="+mn-ea"/>
            </a:endParaRPr>
          </a:p>
          <a:p>
            <a:pPr algn="ctr"/>
            <a:r>
              <a:rPr kumimoji="1" lang="ja-JP" altLang="en-US" sz="2000">
                <a:ln w="0"/>
                <a:solidFill>
                  <a:schemeClr val="tx1"/>
                </a:solidFill>
                <a:latin typeface="+mn-ea"/>
              </a:rPr>
              <a:t>給水管分岐部分から水道メーターまでの配管材料</a:t>
            </a:r>
            <a:endParaRPr lang="en-US" altLang="ja-JP" sz="2000">
              <a:ln w="0"/>
              <a:solidFill>
                <a:schemeClr val="tx1"/>
              </a:solidFill>
              <a:effectLst>
                <a:outerShdw blurRad="38100" dist="19050" dir="2700000" algn="tl" rotWithShape="0">
                  <a:schemeClr val="dk1">
                    <a:alpha val="40000"/>
                  </a:schemeClr>
                </a:outerShdw>
              </a:effectLst>
              <a:latin typeface="+mn-ea"/>
            </a:endParaRPr>
          </a:p>
          <a:p>
            <a:endParaRPr kumimoji="1" lang="en-US" altLang="ja-JP" sz="2000">
              <a:ln w="0"/>
              <a:solidFill>
                <a:schemeClr val="tx1"/>
              </a:solidFill>
              <a:effectLst>
                <a:outerShdw blurRad="38100" dist="19050" dir="2700000" algn="tl" rotWithShape="0">
                  <a:schemeClr val="dk1">
                    <a:alpha val="40000"/>
                  </a:schemeClr>
                </a:outerShdw>
              </a:effectLst>
              <a:latin typeface="+mn-ea"/>
            </a:endParaRPr>
          </a:p>
          <a:p>
            <a:pPr>
              <a:lnSpc>
                <a:spcPct val="150000"/>
              </a:lnSpc>
            </a:pPr>
            <a:r>
              <a:rPr kumimoji="1" lang="ja-JP" altLang="en-US" sz="2000">
                <a:ln w="0"/>
                <a:solidFill>
                  <a:schemeClr val="tx1"/>
                </a:solidFill>
                <a:latin typeface="+mn-ea"/>
              </a:rPr>
              <a:t>〇水道事業者は、</a:t>
            </a:r>
            <a:endParaRPr kumimoji="1" lang="en-US" altLang="ja-JP" sz="2000">
              <a:ln w="0"/>
              <a:solidFill>
                <a:schemeClr val="tx1"/>
              </a:solidFill>
              <a:latin typeface="+mn-ea"/>
            </a:endParaRPr>
          </a:p>
          <a:p>
            <a:pPr>
              <a:lnSpc>
                <a:spcPct val="150000"/>
              </a:lnSpc>
            </a:pPr>
            <a:r>
              <a:rPr lang="ja-JP" altLang="en-US" sz="2000">
                <a:ln w="0"/>
                <a:solidFill>
                  <a:schemeClr val="tx1"/>
                </a:solidFill>
                <a:latin typeface="+mn-ea"/>
              </a:rPr>
              <a:t>　災害防止、漏水、災害時の緊急工事を円滑かつ効率的に行う観点から、必要最低限のものに限定して</a:t>
            </a:r>
            <a:r>
              <a:rPr lang="ja-JP" altLang="en-US" sz="2000" b="1">
                <a:ln w="0"/>
                <a:solidFill>
                  <a:srgbClr val="FF0000"/>
                </a:solidFill>
                <a:latin typeface="+mn-ea"/>
              </a:rPr>
              <a:t>工法及び材料を指定</a:t>
            </a:r>
            <a:r>
              <a:rPr lang="ja-JP" altLang="en-US" sz="2000">
                <a:ln w="0"/>
                <a:solidFill>
                  <a:schemeClr val="tx1"/>
                </a:solidFill>
                <a:latin typeface="+mn-ea"/>
              </a:rPr>
              <a:t>することができる。</a:t>
            </a:r>
            <a:endParaRPr lang="en-US" altLang="ja-JP" sz="2000">
              <a:ln w="0"/>
              <a:solidFill>
                <a:schemeClr val="tx1"/>
              </a:solidFill>
              <a:latin typeface="+mn-ea"/>
            </a:endParaRPr>
          </a:p>
          <a:p>
            <a:pPr algn="r">
              <a:lnSpc>
                <a:spcPct val="150000"/>
              </a:lnSpc>
            </a:pPr>
            <a:r>
              <a:rPr kumimoji="1" lang="en-US" altLang="ja-JP" sz="2000">
                <a:ln w="0"/>
                <a:solidFill>
                  <a:schemeClr val="tx1"/>
                </a:solidFill>
                <a:latin typeface="游ゴシック"/>
                <a:ea typeface="游ゴシック"/>
              </a:rPr>
              <a:t>【</a:t>
            </a:r>
            <a:r>
              <a:rPr lang="en-US" altLang="ja-JP" sz="2000" err="1">
                <a:ln w="0"/>
                <a:solidFill>
                  <a:schemeClr val="tx1"/>
                </a:solidFill>
                <a:latin typeface="游ゴシック"/>
                <a:ea typeface="游ゴシック"/>
              </a:rPr>
              <a:t>国土交通</a:t>
            </a:r>
            <a:r>
              <a:rPr lang="ja-JP" altLang="en-US" sz="2000">
                <a:ln w="0"/>
                <a:solidFill>
                  <a:schemeClr val="tx1"/>
                </a:solidFill>
                <a:latin typeface="游ゴシック"/>
                <a:ea typeface="游ゴシック"/>
              </a:rPr>
              <a:t>省</a:t>
            </a:r>
            <a:r>
              <a:rPr kumimoji="1" lang="ja-JP" altLang="en-US" sz="2000">
                <a:ln w="0"/>
                <a:solidFill>
                  <a:schemeClr val="tx1"/>
                </a:solidFill>
                <a:latin typeface="游ゴシック"/>
                <a:ea typeface="游ゴシック"/>
              </a:rPr>
              <a:t>通知</a:t>
            </a:r>
            <a:r>
              <a:rPr kumimoji="1" lang="en-US" altLang="ja-JP" sz="2000">
                <a:ln w="0"/>
                <a:solidFill>
                  <a:schemeClr val="tx1"/>
                </a:solidFill>
                <a:latin typeface="游ゴシック"/>
                <a:ea typeface="游ゴシック"/>
              </a:rPr>
              <a:t>】</a:t>
            </a:r>
            <a:endParaRPr kumimoji="1" lang="ja-JP" altLang="en-US" sz="2000">
              <a:ln w="0"/>
              <a:solidFill>
                <a:schemeClr val="tx1"/>
              </a:solidFill>
              <a:latin typeface="游ゴシック"/>
              <a:ea typeface="游ゴシック"/>
            </a:endParaRPr>
          </a:p>
        </p:txBody>
      </p:sp>
      <p:sp>
        <p:nvSpPr>
          <p:cNvPr id="4" name="スライド番号プレースホルダー 1">
            <a:extLst>
              <a:ext uri="{FF2B5EF4-FFF2-40B4-BE49-F238E27FC236}">
                <a16:creationId xmlns:a16="http://schemas.microsoft.com/office/drawing/2014/main" id="{75D298B2-4EC6-3E6E-2A8F-DA01EF7E4F40}"/>
              </a:ext>
            </a:extLst>
          </p:cNvPr>
          <p:cNvSpPr txBox="1">
            <a:spLocks/>
          </p:cNvSpPr>
          <p:nvPr/>
        </p:nvSpPr>
        <p:spPr>
          <a:xfrm>
            <a:off x="6610350" y="6415987"/>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9</a:t>
            </a:fld>
            <a:endParaRPr lang="ja-JP" altLang="en-US" sz="1600">
              <a:solidFill>
                <a:schemeClr val="tx1"/>
              </a:solidFill>
              <a:latin typeface="+mn-ea"/>
            </a:endParaRPr>
          </a:p>
        </p:txBody>
      </p:sp>
    </p:spTree>
    <p:extLst>
      <p:ext uri="{BB962C8B-B14F-4D97-AF65-F5344CB8AC3E}">
        <p14:creationId xmlns:p14="http://schemas.microsoft.com/office/powerpoint/2010/main" val="2068503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A7EA4E18-B85D-EE03-AA70-45C12A27B955}"/>
              </a:ext>
            </a:extLst>
          </p:cNvPr>
          <p:cNvSpPr txBox="1">
            <a:spLocks noChangeArrowheads="1"/>
          </p:cNvSpPr>
          <p:nvPr/>
        </p:nvSpPr>
        <p:spPr bwMode="auto">
          <a:xfrm>
            <a:off x="250825" y="211095"/>
            <a:ext cx="86423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a:latin typeface="+mn-ea"/>
                <a:ea typeface="+mn-ea"/>
              </a:rPr>
              <a:t>標準的な給水装置配管例</a:t>
            </a:r>
          </a:p>
        </p:txBody>
      </p:sp>
      <p:pic>
        <p:nvPicPr>
          <p:cNvPr id="5" name="図 4">
            <a:extLst>
              <a:ext uri="{FF2B5EF4-FFF2-40B4-BE49-F238E27FC236}">
                <a16:creationId xmlns:a16="http://schemas.microsoft.com/office/drawing/2014/main" id="{7ED7EC32-31F0-5B4B-656E-2A2D5BD3EACD}"/>
              </a:ext>
            </a:extLst>
          </p:cNvPr>
          <p:cNvPicPr>
            <a:picLocks noChangeAspect="1"/>
          </p:cNvPicPr>
          <p:nvPr/>
        </p:nvPicPr>
        <p:blipFill rotWithShape="1">
          <a:blip r:embed="rId3"/>
          <a:srcRect t="2615"/>
          <a:stretch/>
        </p:blipFill>
        <p:spPr>
          <a:xfrm>
            <a:off x="153909" y="1086678"/>
            <a:ext cx="8836182" cy="4813918"/>
          </a:xfrm>
          <a:prstGeom prst="rect">
            <a:avLst/>
          </a:prstGeom>
        </p:spPr>
      </p:pic>
      <p:sp>
        <p:nvSpPr>
          <p:cNvPr id="4" name="スライド番号プレースホルダー 1">
            <a:extLst>
              <a:ext uri="{FF2B5EF4-FFF2-40B4-BE49-F238E27FC236}">
                <a16:creationId xmlns:a16="http://schemas.microsoft.com/office/drawing/2014/main" id="{B642DDFE-2BB3-1CA9-C569-FA8CF317DF06}"/>
              </a:ext>
            </a:extLst>
          </p:cNvPr>
          <p:cNvSpPr txBox="1">
            <a:spLocks/>
          </p:cNvSpPr>
          <p:nvPr/>
        </p:nvSpPr>
        <p:spPr>
          <a:xfrm>
            <a:off x="6610350" y="640273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rPr>
              <a:pPr>
                <a:defRPr/>
              </a:pPr>
              <a:t>10</a:t>
            </a:fld>
            <a:endParaRPr lang="ja-JP" altLang="en-US" sz="1600">
              <a:solidFill>
                <a:schemeClr val="tx1"/>
              </a:solidFill>
            </a:endParaRPr>
          </a:p>
        </p:txBody>
      </p:sp>
      <p:sp>
        <p:nvSpPr>
          <p:cNvPr id="6" name="正方形/長方形 5">
            <a:extLst>
              <a:ext uri="{FF2B5EF4-FFF2-40B4-BE49-F238E27FC236}">
                <a16:creationId xmlns:a16="http://schemas.microsoft.com/office/drawing/2014/main" id="{81B5F271-C827-0CF4-6C5E-B1B6641A60BE}"/>
              </a:ext>
            </a:extLst>
          </p:cNvPr>
          <p:cNvSpPr/>
          <p:nvPr/>
        </p:nvSpPr>
        <p:spPr>
          <a:xfrm>
            <a:off x="4832060" y="1870744"/>
            <a:ext cx="2768366" cy="578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図形 6">
            <a:extLst>
              <a:ext uri="{FF2B5EF4-FFF2-40B4-BE49-F238E27FC236}">
                <a16:creationId xmlns:a16="http://schemas.microsoft.com/office/drawing/2014/main" id="{63A048C9-8128-6BF0-E9E1-A0E8CC199B04}"/>
              </a:ext>
            </a:extLst>
          </p:cNvPr>
          <p:cNvSpPr/>
          <p:nvPr/>
        </p:nvSpPr>
        <p:spPr>
          <a:xfrm>
            <a:off x="3657600" y="2466363"/>
            <a:ext cx="1098958" cy="570452"/>
          </a:xfrm>
          <a:custGeom>
            <a:avLst/>
            <a:gdLst>
              <a:gd name="connsiteX0" fmla="*/ 1098958 w 1098958"/>
              <a:gd name="connsiteY0" fmla="*/ 0 h 570452"/>
              <a:gd name="connsiteX1" fmla="*/ 0 w 1098958"/>
              <a:gd name="connsiteY1" fmla="*/ 343949 h 570452"/>
              <a:gd name="connsiteX2" fmla="*/ 33556 w 1098958"/>
              <a:gd name="connsiteY2" fmla="*/ 570452 h 570452"/>
              <a:gd name="connsiteX3" fmla="*/ 419450 w 1098958"/>
              <a:gd name="connsiteY3" fmla="*/ 562063 h 570452"/>
              <a:gd name="connsiteX4" fmla="*/ 1098958 w 1098958"/>
              <a:gd name="connsiteY4" fmla="*/ 0 h 57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958" h="570452">
                <a:moveTo>
                  <a:pt x="1098958" y="0"/>
                </a:moveTo>
                <a:lnTo>
                  <a:pt x="0" y="343949"/>
                </a:lnTo>
                <a:lnTo>
                  <a:pt x="33556" y="570452"/>
                </a:lnTo>
                <a:lnTo>
                  <a:pt x="419450" y="562063"/>
                </a:lnTo>
                <a:lnTo>
                  <a:pt x="109895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5B008D9F-BA09-AF3D-4040-CC325B9D0634}"/>
              </a:ext>
            </a:extLst>
          </p:cNvPr>
          <p:cNvSpPr txBox="1"/>
          <p:nvPr/>
        </p:nvSpPr>
        <p:spPr>
          <a:xfrm>
            <a:off x="1615241" y="5895753"/>
            <a:ext cx="5921573" cy="707886"/>
          </a:xfrm>
          <a:prstGeom prst="rect">
            <a:avLst/>
          </a:prstGeom>
          <a:solidFill>
            <a:schemeClr val="accent5">
              <a:lumMod val="40000"/>
              <a:lumOff val="60000"/>
            </a:schemeClr>
          </a:solidFill>
        </p:spPr>
        <p:txBody>
          <a:bodyPr wrap="square" rtlCol="0">
            <a:spAutoFit/>
          </a:bodyPr>
          <a:lstStyle/>
          <a:p>
            <a:r>
              <a:rPr lang="ja-JP" altLang="en-US" sz="2000">
                <a:solidFill>
                  <a:srgbClr val="FF0000"/>
                </a:solidFill>
                <a:latin typeface="+mn-ea"/>
              </a:rPr>
              <a:t>各市町の水道事業者により異なる場合があります。</a:t>
            </a:r>
          </a:p>
          <a:p>
            <a:r>
              <a:rPr lang="ja-JP" altLang="en-US" sz="2000">
                <a:solidFill>
                  <a:srgbClr val="FF0000"/>
                </a:solidFill>
                <a:latin typeface="+mn-ea"/>
              </a:rPr>
              <a:t>水道事業者に確認が必要です。</a:t>
            </a:r>
          </a:p>
        </p:txBody>
      </p:sp>
    </p:spTree>
    <p:extLst>
      <p:ext uri="{BB962C8B-B14F-4D97-AF65-F5344CB8AC3E}">
        <p14:creationId xmlns:p14="http://schemas.microsoft.com/office/powerpoint/2010/main" val="1363660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109DFB-3FFA-6E9D-C89F-A329BE3CC5D1}"/>
              </a:ext>
            </a:extLst>
          </p:cNvPr>
          <p:cNvSpPr>
            <a:spLocks noGrp="1"/>
          </p:cNvSpPr>
          <p:nvPr>
            <p:ph type="ctrTitle"/>
          </p:nvPr>
        </p:nvSpPr>
        <p:spPr>
          <a:xfrm>
            <a:off x="250825" y="2093843"/>
            <a:ext cx="8642350" cy="1764380"/>
          </a:xfrm>
        </p:spPr>
        <p:txBody>
          <a:bodyPr anchor="t">
            <a:normAutofit/>
          </a:bodyPr>
          <a:lstStyle/>
          <a:p>
            <a:r>
              <a:rPr kumimoji="1" lang="ja-JP" altLang="en-US" sz="5400">
                <a:solidFill>
                  <a:schemeClr val="accent1">
                    <a:lumMod val="50000"/>
                  </a:schemeClr>
                </a:solidFill>
              </a:rPr>
              <a:t>２　給水条例関連</a:t>
            </a:r>
          </a:p>
        </p:txBody>
      </p:sp>
    </p:spTree>
    <p:extLst>
      <p:ext uri="{BB962C8B-B14F-4D97-AF65-F5344CB8AC3E}">
        <p14:creationId xmlns:p14="http://schemas.microsoft.com/office/powerpoint/2010/main" val="930031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25C48966-BA5E-527E-EF23-A27B9E4821A4}"/>
              </a:ext>
            </a:extLst>
          </p:cNvPr>
          <p:cNvSpPr txBox="1">
            <a:spLocks noChangeArrowheads="1"/>
          </p:cNvSpPr>
          <p:nvPr/>
        </p:nvSpPr>
        <p:spPr bwMode="auto">
          <a:xfrm>
            <a:off x="250825" y="201663"/>
            <a:ext cx="86423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a:latin typeface="+mn-ea"/>
                <a:ea typeface="+mn-ea"/>
              </a:rPr>
              <a:t>　給水装置の概要</a:t>
            </a:r>
          </a:p>
        </p:txBody>
      </p:sp>
      <p:sp>
        <p:nvSpPr>
          <p:cNvPr id="11" name="Text Box 10">
            <a:extLst>
              <a:ext uri="{FF2B5EF4-FFF2-40B4-BE49-F238E27FC236}">
                <a16:creationId xmlns:a16="http://schemas.microsoft.com/office/drawing/2014/main" id="{76449FD7-4750-F9EB-17F0-868A723D93D3}"/>
              </a:ext>
            </a:extLst>
          </p:cNvPr>
          <p:cNvSpPr txBox="1">
            <a:spLocks noChangeArrowheads="1"/>
          </p:cNvSpPr>
          <p:nvPr/>
        </p:nvSpPr>
        <p:spPr bwMode="auto">
          <a:xfrm>
            <a:off x="250824" y="5359400"/>
            <a:ext cx="8642351" cy="1169551"/>
          </a:xfrm>
          <a:prstGeom prst="rect">
            <a:avLst/>
          </a:prstGeom>
          <a:noFill/>
          <a:ln>
            <a:noFill/>
          </a:ln>
          <a:effectLst/>
        </p:spPr>
        <p:txBody>
          <a:bodyPr wrap="square">
            <a:spAutoFit/>
          </a:bodyPr>
          <a:lstStyle/>
          <a:p>
            <a:pPr marL="342900" indent="-342900" eaLnBrk="1" fontAlgn="auto" hangingPunct="1">
              <a:spcBef>
                <a:spcPct val="50000"/>
              </a:spcBef>
              <a:spcAft>
                <a:spcPts val="0"/>
              </a:spcAft>
              <a:buFont typeface="Arial" panose="020B0604020202020204" pitchFamily="34" charset="0"/>
              <a:buChar char="•"/>
              <a:defRPr/>
            </a:pPr>
            <a:r>
              <a:rPr lang="ja-JP" altLang="en-US" sz="2000">
                <a:solidFill>
                  <a:schemeClr val="tx2">
                    <a:lumMod val="50000"/>
                  </a:schemeClr>
                </a:solidFill>
                <a:latin typeface="+mn-ea"/>
              </a:rPr>
              <a:t>給水装置は、給水管、水道メーター及び給水用具から構成</a:t>
            </a:r>
            <a:endParaRPr lang="en-US" altLang="ja-JP" sz="2000">
              <a:solidFill>
                <a:schemeClr val="tx2">
                  <a:lumMod val="50000"/>
                </a:schemeClr>
              </a:solidFill>
              <a:latin typeface="+mn-ea"/>
            </a:endParaRPr>
          </a:p>
          <a:p>
            <a:pPr marL="342900" indent="-342900" eaLnBrk="1" fontAlgn="auto" hangingPunct="1">
              <a:spcBef>
                <a:spcPct val="50000"/>
              </a:spcBef>
              <a:spcAft>
                <a:spcPts val="0"/>
              </a:spcAft>
              <a:buFont typeface="Arial" panose="020B0604020202020204" pitchFamily="34" charset="0"/>
              <a:buChar char="•"/>
              <a:defRPr/>
            </a:pPr>
            <a:r>
              <a:rPr lang="ja-JP" altLang="en-US" sz="2000">
                <a:latin typeface="+mn-ea"/>
              </a:rPr>
              <a:t>水道法施行令第６条に定める給水装置の構造及び材質の基準に適合している必要がある。</a:t>
            </a:r>
          </a:p>
        </p:txBody>
      </p:sp>
      <p:sp>
        <p:nvSpPr>
          <p:cNvPr id="3" name="スライド番号プレースホルダー 1">
            <a:extLst>
              <a:ext uri="{FF2B5EF4-FFF2-40B4-BE49-F238E27FC236}">
                <a16:creationId xmlns:a16="http://schemas.microsoft.com/office/drawing/2014/main" id="{76D6200E-226C-2C2C-79D2-F8F12FD50DD1}"/>
              </a:ext>
            </a:extLst>
          </p:cNvPr>
          <p:cNvSpPr txBox="1">
            <a:spLocks/>
          </p:cNvSpPr>
          <p:nvPr/>
        </p:nvSpPr>
        <p:spPr>
          <a:xfrm>
            <a:off x="6610350" y="6415987"/>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12</a:t>
            </a:fld>
            <a:endParaRPr lang="ja-JP" altLang="en-US" sz="1600">
              <a:solidFill>
                <a:schemeClr val="tx1"/>
              </a:solidFill>
              <a:latin typeface="+mn-ea"/>
            </a:endParaRPr>
          </a:p>
        </p:txBody>
      </p:sp>
      <p:pic>
        <p:nvPicPr>
          <p:cNvPr id="5" name="図 4">
            <a:extLst>
              <a:ext uri="{FF2B5EF4-FFF2-40B4-BE49-F238E27FC236}">
                <a16:creationId xmlns:a16="http://schemas.microsoft.com/office/drawing/2014/main" id="{3F116CA4-E603-86EA-F9DC-5B8046A080DC}"/>
              </a:ext>
            </a:extLst>
          </p:cNvPr>
          <p:cNvPicPr>
            <a:picLocks noChangeAspect="1"/>
          </p:cNvPicPr>
          <p:nvPr/>
        </p:nvPicPr>
        <p:blipFill>
          <a:blip r:embed="rId3"/>
          <a:stretch>
            <a:fillRect/>
          </a:stretch>
        </p:blipFill>
        <p:spPr>
          <a:xfrm>
            <a:off x="4570181" y="3427288"/>
            <a:ext cx="3638" cy="3423"/>
          </a:xfrm>
          <a:prstGeom prst="rect">
            <a:avLst/>
          </a:prstGeom>
        </p:spPr>
      </p:pic>
      <p:pic>
        <p:nvPicPr>
          <p:cNvPr id="7" name="図 6">
            <a:extLst>
              <a:ext uri="{FF2B5EF4-FFF2-40B4-BE49-F238E27FC236}">
                <a16:creationId xmlns:a16="http://schemas.microsoft.com/office/drawing/2014/main" id="{C5140897-F81B-3435-BADA-6FDDCD2AB87A}"/>
              </a:ext>
            </a:extLst>
          </p:cNvPr>
          <p:cNvPicPr>
            <a:picLocks noChangeAspect="1"/>
          </p:cNvPicPr>
          <p:nvPr/>
        </p:nvPicPr>
        <p:blipFill>
          <a:blip r:embed="rId4"/>
          <a:stretch>
            <a:fillRect/>
          </a:stretch>
        </p:blipFill>
        <p:spPr>
          <a:xfrm>
            <a:off x="4566478" y="2886974"/>
            <a:ext cx="3703" cy="2203"/>
          </a:xfrm>
          <a:prstGeom prst="rect">
            <a:avLst/>
          </a:prstGeom>
        </p:spPr>
      </p:pic>
      <p:pic>
        <p:nvPicPr>
          <p:cNvPr id="9" name="図 8">
            <a:extLst>
              <a:ext uri="{FF2B5EF4-FFF2-40B4-BE49-F238E27FC236}">
                <a16:creationId xmlns:a16="http://schemas.microsoft.com/office/drawing/2014/main" id="{30EE1ECD-6A7F-FF53-15A7-0934FC2412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6312" y="1500187"/>
            <a:ext cx="7191375" cy="38576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a:extLst>
              <a:ext uri="{FF2B5EF4-FFF2-40B4-BE49-F238E27FC236}">
                <a16:creationId xmlns:a16="http://schemas.microsoft.com/office/drawing/2014/main" id="{939DC064-E849-54F1-1769-E636944FB722}"/>
              </a:ext>
            </a:extLst>
          </p:cNvPr>
          <p:cNvSpPr txBox="1">
            <a:spLocks noChangeArrowheads="1"/>
          </p:cNvSpPr>
          <p:nvPr/>
        </p:nvSpPr>
        <p:spPr bwMode="auto">
          <a:xfrm>
            <a:off x="250825" y="198294"/>
            <a:ext cx="864235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dirty="0">
                <a:latin typeface="游ゴシック"/>
                <a:ea typeface="游ゴシック"/>
              </a:rPr>
              <a:t>給水装置工事の施行承認</a:t>
            </a:r>
          </a:p>
        </p:txBody>
      </p:sp>
      <p:sp>
        <p:nvSpPr>
          <p:cNvPr id="63492" name="Text Box 6">
            <a:extLst>
              <a:ext uri="{FF2B5EF4-FFF2-40B4-BE49-F238E27FC236}">
                <a16:creationId xmlns:a16="http://schemas.microsoft.com/office/drawing/2014/main" id="{FC338BEB-6227-5BF2-8798-703893C2EA5C}"/>
              </a:ext>
            </a:extLst>
          </p:cNvPr>
          <p:cNvSpPr txBox="1">
            <a:spLocks noChangeArrowheads="1"/>
          </p:cNvSpPr>
          <p:nvPr/>
        </p:nvSpPr>
        <p:spPr bwMode="auto">
          <a:xfrm>
            <a:off x="258776" y="918142"/>
            <a:ext cx="864235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50000"/>
              </a:spcBef>
              <a:buFontTx/>
              <a:buNone/>
            </a:pPr>
            <a:r>
              <a:rPr lang="ja-JP" altLang="en-US" sz="2000" dirty="0">
                <a:latin typeface="游ゴシック"/>
                <a:ea typeface="游ゴシック"/>
              </a:rPr>
              <a:t>次の工事を施工する場合は、あらかじめ管理者の施行承認を受けなければならない。</a:t>
            </a:r>
            <a:endParaRPr lang="en-US" altLang="ja-JP" sz="2000" dirty="0">
              <a:latin typeface="游ゴシック"/>
              <a:ea typeface="游ゴシック"/>
            </a:endParaRPr>
          </a:p>
          <a:p>
            <a:pPr eaLnBrk="1" hangingPunct="1">
              <a:lnSpc>
                <a:spcPct val="100000"/>
              </a:lnSpc>
              <a:spcBef>
                <a:spcPct val="50000"/>
              </a:spcBef>
              <a:buFontTx/>
              <a:buNone/>
            </a:pPr>
            <a:endParaRPr lang="en-US" altLang="ja-JP" sz="2000" dirty="0">
              <a:latin typeface="+mn-ea"/>
              <a:ea typeface="+mn-ea"/>
            </a:endParaRPr>
          </a:p>
          <a:p>
            <a:pPr marL="514350" indent="-514350" eaLnBrk="1" hangingPunct="1">
              <a:lnSpc>
                <a:spcPct val="100000"/>
              </a:lnSpc>
              <a:spcBef>
                <a:spcPct val="50000"/>
              </a:spcBef>
              <a:buFont typeface="+mj-ea"/>
              <a:buAutoNum type="circleNumDbPlain"/>
            </a:pPr>
            <a:r>
              <a:rPr lang="ja-JP" altLang="en-US" sz="2000" b="1" dirty="0">
                <a:solidFill>
                  <a:srgbClr val="FF0000"/>
                </a:solidFill>
                <a:latin typeface="游ゴシック"/>
                <a:ea typeface="游ゴシック"/>
              </a:rPr>
              <a:t>給水装置の新設等</a:t>
            </a:r>
            <a:endParaRPr lang="en-US" altLang="ja-JP" sz="2000" b="1" dirty="0">
              <a:solidFill>
                <a:srgbClr val="FF0000"/>
              </a:solidFill>
              <a:latin typeface="+mn-ea"/>
              <a:ea typeface="+mn-ea"/>
            </a:endParaRPr>
          </a:p>
          <a:p>
            <a:pPr marL="514350" indent="-514350" eaLnBrk="1" hangingPunct="1">
              <a:lnSpc>
                <a:spcPct val="100000"/>
              </a:lnSpc>
              <a:spcBef>
                <a:spcPct val="50000"/>
              </a:spcBef>
              <a:buFont typeface="+mj-ea"/>
              <a:buAutoNum type="circleNumDbPlain"/>
            </a:pPr>
            <a:r>
              <a:rPr lang="ja-JP" altLang="en-US" sz="2000" b="1" dirty="0">
                <a:solidFill>
                  <a:srgbClr val="FF0000"/>
                </a:solidFill>
                <a:latin typeface="+mn-ea"/>
                <a:ea typeface="+mn-ea"/>
              </a:rPr>
              <a:t>配水管若しくは他の給水装置からの分岐部分の変更</a:t>
            </a:r>
            <a:endParaRPr lang="en-US" altLang="ja-JP" sz="2000" b="1" dirty="0">
              <a:solidFill>
                <a:srgbClr val="FF0000"/>
              </a:solidFill>
              <a:latin typeface="+mn-ea"/>
              <a:ea typeface="+mn-ea"/>
            </a:endParaRPr>
          </a:p>
          <a:p>
            <a:pPr marL="514350" indent="-514350" eaLnBrk="1" hangingPunct="1">
              <a:lnSpc>
                <a:spcPct val="100000"/>
              </a:lnSpc>
              <a:spcBef>
                <a:spcPct val="50000"/>
              </a:spcBef>
              <a:buFont typeface="+mj-ea"/>
              <a:buAutoNum type="circleNumDbPlain"/>
            </a:pPr>
            <a:r>
              <a:rPr lang="ja-JP" altLang="en-US" sz="2000" b="1" dirty="0">
                <a:solidFill>
                  <a:srgbClr val="FF0000"/>
                </a:solidFill>
                <a:latin typeface="+mn-ea"/>
                <a:ea typeface="+mn-ea"/>
              </a:rPr>
              <a:t>メーター取付け部分の給水管の口径変更</a:t>
            </a:r>
            <a:endParaRPr lang="en-US" altLang="ja-JP" sz="2000" b="1" dirty="0">
              <a:solidFill>
                <a:srgbClr val="FF0000"/>
              </a:solidFill>
              <a:latin typeface="+mn-ea"/>
              <a:ea typeface="+mn-ea"/>
            </a:endParaRPr>
          </a:p>
        </p:txBody>
      </p:sp>
      <p:sp>
        <p:nvSpPr>
          <p:cNvPr id="3" name="スライド番号プレースホルダー 1">
            <a:extLst>
              <a:ext uri="{FF2B5EF4-FFF2-40B4-BE49-F238E27FC236}">
                <a16:creationId xmlns:a16="http://schemas.microsoft.com/office/drawing/2014/main" id="{4C19B85B-E50C-EB3F-E354-26B4B40490AD}"/>
              </a:ext>
            </a:extLst>
          </p:cNvPr>
          <p:cNvSpPr txBox="1">
            <a:spLocks/>
          </p:cNvSpPr>
          <p:nvPr/>
        </p:nvSpPr>
        <p:spPr>
          <a:xfrm>
            <a:off x="6610350" y="6349727"/>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13</a:t>
            </a:fld>
            <a:endParaRPr lang="ja-JP" altLang="en-US" sz="1600">
              <a:solidFill>
                <a:schemeClr val="tx1"/>
              </a:solidFill>
              <a:latin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8BAFB8F-74B2-EA41-9EB0-7D15DEFAD10D}"/>
              </a:ext>
            </a:extLst>
          </p:cNvPr>
          <p:cNvSpPr/>
          <p:nvPr/>
        </p:nvSpPr>
        <p:spPr>
          <a:xfrm>
            <a:off x="127000" y="1046922"/>
            <a:ext cx="8809038" cy="5155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latin typeface="+mn-ea"/>
            </a:endParaRPr>
          </a:p>
        </p:txBody>
      </p:sp>
      <p:sp>
        <p:nvSpPr>
          <p:cNvPr id="63491" name="Rectangle 3">
            <a:extLst>
              <a:ext uri="{FF2B5EF4-FFF2-40B4-BE49-F238E27FC236}">
                <a16:creationId xmlns:a16="http://schemas.microsoft.com/office/drawing/2014/main" id="{939DC064-E849-54F1-1769-E636944FB722}"/>
              </a:ext>
            </a:extLst>
          </p:cNvPr>
          <p:cNvSpPr txBox="1">
            <a:spLocks noChangeArrowheads="1"/>
          </p:cNvSpPr>
          <p:nvPr/>
        </p:nvSpPr>
        <p:spPr bwMode="auto">
          <a:xfrm>
            <a:off x="250825" y="198295"/>
            <a:ext cx="8642351"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dirty="0">
                <a:latin typeface="+mn-ea"/>
                <a:ea typeface="+mn-ea"/>
              </a:rPr>
              <a:t>工事着手前の設計審査</a:t>
            </a:r>
          </a:p>
        </p:txBody>
      </p:sp>
      <p:sp>
        <p:nvSpPr>
          <p:cNvPr id="63492" name="Text Box 6">
            <a:extLst>
              <a:ext uri="{FF2B5EF4-FFF2-40B4-BE49-F238E27FC236}">
                <a16:creationId xmlns:a16="http://schemas.microsoft.com/office/drawing/2014/main" id="{FC338BEB-6227-5BF2-8798-703893C2EA5C}"/>
              </a:ext>
            </a:extLst>
          </p:cNvPr>
          <p:cNvSpPr txBox="1">
            <a:spLocks noChangeArrowheads="1"/>
          </p:cNvSpPr>
          <p:nvPr/>
        </p:nvSpPr>
        <p:spPr bwMode="auto">
          <a:xfrm>
            <a:off x="250826" y="907555"/>
            <a:ext cx="86423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ts val="0"/>
              </a:spcBef>
              <a:buFontTx/>
              <a:buNone/>
            </a:pPr>
            <a:r>
              <a:rPr lang="ja-JP" altLang="en-US" sz="2000">
                <a:latin typeface="+mn-ea"/>
                <a:ea typeface="+mn-ea"/>
              </a:rPr>
              <a:t>指定事業者が工事を施行する場合は、工事着手前に管理者の設計審査を受けなけらばならない。</a:t>
            </a:r>
            <a:endParaRPr lang="en-US" altLang="ja-JP" sz="2000">
              <a:latin typeface="+mn-ea"/>
              <a:ea typeface="+mn-ea"/>
            </a:endParaRPr>
          </a:p>
        </p:txBody>
      </p:sp>
      <p:sp>
        <p:nvSpPr>
          <p:cNvPr id="3" name="四角形: 角を丸くする 2">
            <a:extLst>
              <a:ext uri="{FF2B5EF4-FFF2-40B4-BE49-F238E27FC236}">
                <a16:creationId xmlns:a16="http://schemas.microsoft.com/office/drawing/2014/main" id="{889B7EF4-379C-2C36-2DE8-BE62DAB384D0}"/>
              </a:ext>
            </a:extLst>
          </p:cNvPr>
          <p:cNvSpPr/>
          <p:nvPr/>
        </p:nvSpPr>
        <p:spPr>
          <a:xfrm>
            <a:off x="250826" y="2988329"/>
            <a:ext cx="8642350" cy="3142736"/>
          </a:xfrm>
          <a:prstGeom prst="roundRect">
            <a:avLst/>
          </a:prstGeom>
          <a:ln>
            <a:noFill/>
          </a:ln>
        </p:spPr>
        <p:style>
          <a:lnRef idx="2">
            <a:schemeClr val="accent6"/>
          </a:lnRef>
          <a:fillRef idx="1">
            <a:schemeClr val="lt1"/>
          </a:fillRef>
          <a:effectRef idx="0">
            <a:schemeClr val="accent6"/>
          </a:effectRef>
          <a:fontRef idx="minor">
            <a:schemeClr val="dk1"/>
          </a:fontRef>
        </p:style>
        <p:txBody>
          <a:bodyPr lIns="91440" tIns="45720" rIns="91440" bIns="45720" rtlCol="0" anchor="t"/>
          <a:lstStyle/>
          <a:p>
            <a:r>
              <a:rPr kumimoji="1" lang="ja-JP" altLang="en-US" sz="2000" dirty="0">
                <a:latin typeface="+mn-ea"/>
              </a:rPr>
              <a:t>≪設計審査の意義≫</a:t>
            </a:r>
            <a:endParaRPr kumimoji="1" lang="en-US" altLang="ja-JP" sz="2000" dirty="0">
              <a:latin typeface="+mn-ea"/>
            </a:endParaRPr>
          </a:p>
          <a:p>
            <a:r>
              <a:rPr lang="ja-JP" altLang="en-US" sz="2000" dirty="0">
                <a:solidFill>
                  <a:schemeClr val="tx1"/>
                </a:solidFill>
                <a:latin typeface="游ゴシック"/>
                <a:ea typeface="游ゴシック"/>
              </a:rPr>
              <a:t>工事の適正施行を確保するため、設置する給水装置の構造・材質等が政令第６条の基準や水道事業者の施工基準に適合していることを</a:t>
            </a:r>
            <a:r>
              <a:rPr lang="ja-JP" altLang="en-US" sz="2000" b="1" dirty="0">
                <a:solidFill>
                  <a:srgbClr val="FF0000"/>
                </a:solidFill>
                <a:latin typeface="游ゴシック"/>
                <a:ea typeface="游ゴシック"/>
              </a:rPr>
              <a:t>「確認」</a:t>
            </a:r>
            <a:r>
              <a:rPr lang="ja-JP" altLang="en-US" sz="2000" dirty="0">
                <a:solidFill>
                  <a:schemeClr val="tx1"/>
                </a:solidFill>
                <a:latin typeface="游ゴシック"/>
                <a:ea typeface="游ゴシック"/>
              </a:rPr>
              <a:t>するもの。</a:t>
            </a:r>
            <a:endParaRPr lang="en-US" altLang="ja-JP" sz="2000" dirty="0">
              <a:solidFill>
                <a:schemeClr val="tx1"/>
              </a:solidFill>
              <a:latin typeface="游ゴシック"/>
              <a:ea typeface="游ゴシック"/>
            </a:endParaRPr>
          </a:p>
          <a:p>
            <a:endParaRPr kumimoji="1" lang="en-US" altLang="ja-JP" sz="2000" dirty="0">
              <a:latin typeface="+mn-ea"/>
            </a:endParaRPr>
          </a:p>
          <a:p>
            <a:r>
              <a:rPr lang="ja-JP" altLang="en-US" sz="2000" b="1" dirty="0">
                <a:solidFill>
                  <a:srgbClr val="FF0000"/>
                </a:solidFill>
                <a:latin typeface="+mn-ea"/>
              </a:rPr>
              <a:t>☆設計審査は工事着手前に受けなければならない。</a:t>
            </a:r>
            <a:endParaRPr kumimoji="1" lang="ja-JP" altLang="en-US" sz="2000" b="1" dirty="0">
              <a:solidFill>
                <a:srgbClr val="FF0000"/>
              </a:solidFill>
              <a:latin typeface="+mn-ea"/>
            </a:endParaRPr>
          </a:p>
        </p:txBody>
      </p:sp>
      <p:sp>
        <p:nvSpPr>
          <p:cNvPr id="4" name="矢印: 下 3">
            <a:extLst>
              <a:ext uri="{FF2B5EF4-FFF2-40B4-BE49-F238E27FC236}">
                <a16:creationId xmlns:a16="http://schemas.microsoft.com/office/drawing/2014/main" id="{7AF09F6D-3161-4EA6-2F08-1D49875B9C4E}"/>
              </a:ext>
            </a:extLst>
          </p:cNvPr>
          <p:cNvSpPr/>
          <p:nvPr/>
        </p:nvSpPr>
        <p:spPr>
          <a:xfrm>
            <a:off x="3633744" y="2020686"/>
            <a:ext cx="1881809" cy="7932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 name="スライド番号プレースホルダー 1">
            <a:extLst>
              <a:ext uri="{FF2B5EF4-FFF2-40B4-BE49-F238E27FC236}">
                <a16:creationId xmlns:a16="http://schemas.microsoft.com/office/drawing/2014/main" id="{7D415071-5145-5BB6-2901-25CA72A1ED85}"/>
              </a:ext>
            </a:extLst>
          </p:cNvPr>
          <p:cNvSpPr txBox="1">
            <a:spLocks/>
          </p:cNvSpPr>
          <p:nvPr/>
        </p:nvSpPr>
        <p:spPr>
          <a:xfrm>
            <a:off x="6610350" y="640273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14</a:t>
            </a:fld>
            <a:endParaRPr lang="ja-JP" altLang="en-US" sz="1600">
              <a:solidFill>
                <a:schemeClr val="tx1"/>
              </a:solidFill>
              <a:latin typeface="+mn-ea"/>
            </a:endParaRPr>
          </a:p>
        </p:txBody>
      </p:sp>
    </p:spTree>
    <p:extLst>
      <p:ext uri="{BB962C8B-B14F-4D97-AF65-F5344CB8AC3E}">
        <p14:creationId xmlns:p14="http://schemas.microsoft.com/office/powerpoint/2010/main" val="2921178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a:extLst>
              <a:ext uri="{FF2B5EF4-FFF2-40B4-BE49-F238E27FC236}">
                <a16:creationId xmlns:a16="http://schemas.microsoft.com/office/drawing/2014/main" id="{939DC064-E849-54F1-1769-E636944FB722}"/>
              </a:ext>
            </a:extLst>
          </p:cNvPr>
          <p:cNvSpPr txBox="1">
            <a:spLocks noChangeArrowheads="1"/>
          </p:cNvSpPr>
          <p:nvPr/>
        </p:nvSpPr>
        <p:spPr bwMode="auto">
          <a:xfrm>
            <a:off x="250825" y="198295"/>
            <a:ext cx="8642349"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a:latin typeface="+mn-ea"/>
                <a:ea typeface="+mn-ea"/>
              </a:rPr>
              <a:t>給水装置工事の検査</a:t>
            </a:r>
          </a:p>
        </p:txBody>
      </p:sp>
      <p:sp>
        <p:nvSpPr>
          <p:cNvPr id="63492" name="Text Box 6">
            <a:extLst>
              <a:ext uri="{FF2B5EF4-FFF2-40B4-BE49-F238E27FC236}">
                <a16:creationId xmlns:a16="http://schemas.microsoft.com/office/drawing/2014/main" id="{FC338BEB-6227-5BF2-8798-703893C2EA5C}"/>
              </a:ext>
            </a:extLst>
          </p:cNvPr>
          <p:cNvSpPr txBox="1">
            <a:spLocks noChangeArrowheads="1"/>
          </p:cNvSpPr>
          <p:nvPr/>
        </p:nvSpPr>
        <p:spPr bwMode="auto">
          <a:xfrm>
            <a:off x="250825" y="933559"/>
            <a:ext cx="8642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marL="457200" indent="-457200" algn="just">
              <a:lnSpc>
                <a:spcPct val="100000"/>
              </a:lnSpc>
              <a:spcBef>
                <a:spcPts val="600"/>
              </a:spcBef>
            </a:pPr>
            <a:r>
              <a:rPr lang="ja-JP" altLang="en-US" sz="2000">
                <a:latin typeface="+mn-ea"/>
                <a:ea typeface="+mn-ea"/>
              </a:rPr>
              <a:t> 次に掲げるときに、管理者の工事検査を受けなければならない。</a:t>
            </a:r>
            <a:endParaRPr lang="en-US" altLang="ja-JP" sz="2000">
              <a:latin typeface="+mn-ea"/>
              <a:ea typeface="+mn-ea"/>
            </a:endParaRPr>
          </a:p>
        </p:txBody>
      </p:sp>
      <p:sp>
        <p:nvSpPr>
          <p:cNvPr id="3" name="四角形: 角を丸くする 2">
            <a:extLst>
              <a:ext uri="{FF2B5EF4-FFF2-40B4-BE49-F238E27FC236}">
                <a16:creationId xmlns:a16="http://schemas.microsoft.com/office/drawing/2014/main" id="{889B7EF4-379C-2C36-2DE8-BE62DAB384D0}"/>
              </a:ext>
            </a:extLst>
          </p:cNvPr>
          <p:cNvSpPr/>
          <p:nvPr/>
        </p:nvSpPr>
        <p:spPr>
          <a:xfrm>
            <a:off x="250825" y="2692734"/>
            <a:ext cx="8642350" cy="3154123"/>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457200" indent="-457200">
              <a:buFont typeface="+mj-ea"/>
              <a:buAutoNum type="circleNumDbPlain"/>
            </a:pPr>
            <a:r>
              <a:rPr kumimoji="1" lang="ja-JP" altLang="en-US" sz="2000" b="1">
                <a:solidFill>
                  <a:srgbClr val="FF0000"/>
                </a:solidFill>
                <a:latin typeface="+mn-ea"/>
              </a:rPr>
              <a:t>配水管に給水管を取付け、又は配水管から給水管を撤去したとき</a:t>
            </a:r>
            <a:endParaRPr kumimoji="1" lang="en-US" altLang="ja-JP" sz="2000" b="1">
              <a:solidFill>
                <a:srgbClr val="FF0000"/>
              </a:solidFill>
              <a:latin typeface="+mn-ea"/>
            </a:endParaRPr>
          </a:p>
          <a:p>
            <a:r>
              <a:rPr lang="ja-JP" altLang="en-US" sz="2000">
                <a:solidFill>
                  <a:srgbClr val="FF0000"/>
                </a:solidFill>
                <a:latin typeface="+mn-ea"/>
              </a:rPr>
              <a:t>　　　</a:t>
            </a:r>
            <a:r>
              <a:rPr lang="ja-JP" altLang="en-US" sz="2000">
                <a:solidFill>
                  <a:schemeClr val="tx1"/>
                </a:solidFill>
                <a:latin typeface="+mn-ea"/>
              </a:rPr>
              <a:t>⇒　適正な工事施工の確認</a:t>
            </a:r>
            <a:endParaRPr lang="en-US" altLang="ja-JP" sz="2000">
              <a:solidFill>
                <a:schemeClr val="tx1"/>
              </a:solidFill>
              <a:latin typeface="+mn-ea"/>
            </a:endParaRPr>
          </a:p>
          <a:p>
            <a:endParaRPr lang="en-US" altLang="ja-JP" sz="2000">
              <a:solidFill>
                <a:srgbClr val="00B050"/>
              </a:solidFill>
              <a:latin typeface="+mn-ea"/>
            </a:endParaRPr>
          </a:p>
          <a:p>
            <a:pPr marL="457200" indent="-457200">
              <a:buFont typeface="+mj-ea"/>
              <a:buAutoNum type="circleNumDbPlain" startAt="2"/>
            </a:pPr>
            <a:r>
              <a:rPr lang="ja-JP" altLang="en-US" sz="2000" b="1">
                <a:solidFill>
                  <a:srgbClr val="FF0000"/>
                </a:solidFill>
                <a:latin typeface="+mn-ea"/>
              </a:rPr>
              <a:t>当該工事が完了したとき</a:t>
            </a:r>
            <a:endParaRPr lang="en-US" altLang="ja-JP" sz="2000" b="1">
              <a:solidFill>
                <a:srgbClr val="FF0000"/>
              </a:solidFill>
              <a:latin typeface="+mn-ea"/>
            </a:endParaRPr>
          </a:p>
          <a:p>
            <a:r>
              <a:rPr lang="ja-JP" altLang="en-US" sz="2000">
                <a:solidFill>
                  <a:srgbClr val="FF0000"/>
                </a:solidFill>
                <a:latin typeface="+mn-ea"/>
              </a:rPr>
              <a:t>　　　</a:t>
            </a:r>
            <a:r>
              <a:rPr lang="ja-JP" altLang="en-US" sz="2000">
                <a:solidFill>
                  <a:schemeClr val="tx1"/>
                </a:solidFill>
                <a:latin typeface="+mn-ea"/>
              </a:rPr>
              <a:t>⇒　構造・材質基準適合の確認</a:t>
            </a:r>
            <a:endParaRPr lang="en-US" altLang="ja-JP" sz="2000">
              <a:solidFill>
                <a:schemeClr val="tx1"/>
              </a:solidFill>
              <a:latin typeface="+mn-ea"/>
            </a:endParaRPr>
          </a:p>
          <a:p>
            <a:endParaRPr lang="en-US" altLang="ja-JP" sz="2000">
              <a:solidFill>
                <a:srgbClr val="00B050"/>
              </a:solidFill>
              <a:latin typeface="+mn-ea"/>
            </a:endParaRPr>
          </a:p>
          <a:p>
            <a:pPr algn="ctr"/>
            <a:r>
              <a:rPr lang="ja-JP" altLang="en-US" sz="2000">
                <a:solidFill>
                  <a:schemeClr val="tx1"/>
                </a:solidFill>
                <a:latin typeface="+mn-ea"/>
              </a:rPr>
              <a:t>☆☆無届け工事撲滅！☆☆</a:t>
            </a:r>
            <a:endParaRPr lang="en-US" altLang="ja-JP" sz="2000">
              <a:solidFill>
                <a:schemeClr val="tx1"/>
              </a:solidFill>
              <a:latin typeface="+mn-ea"/>
            </a:endParaRPr>
          </a:p>
        </p:txBody>
      </p:sp>
      <p:pic>
        <p:nvPicPr>
          <p:cNvPr id="4" name="図 3">
            <a:extLst>
              <a:ext uri="{FF2B5EF4-FFF2-40B4-BE49-F238E27FC236}">
                <a16:creationId xmlns:a16="http://schemas.microsoft.com/office/drawing/2014/main" id="{2B155295-ABC1-0E4A-7C60-A7A44C0D14F7}"/>
              </a:ext>
            </a:extLst>
          </p:cNvPr>
          <p:cNvPicPr>
            <a:picLocks noChangeAspect="1"/>
          </p:cNvPicPr>
          <p:nvPr/>
        </p:nvPicPr>
        <p:blipFill>
          <a:blip r:embed="rId3"/>
          <a:stretch>
            <a:fillRect/>
          </a:stretch>
        </p:blipFill>
        <p:spPr>
          <a:xfrm>
            <a:off x="3575216" y="1883622"/>
            <a:ext cx="1993565" cy="703592"/>
          </a:xfrm>
          <a:prstGeom prst="rect">
            <a:avLst/>
          </a:prstGeom>
        </p:spPr>
      </p:pic>
      <p:sp>
        <p:nvSpPr>
          <p:cNvPr id="5" name="スライド番号プレースホルダー 1">
            <a:extLst>
              <a:ext uri="{FF2B5EF4-FFF2-40B4-BE49-F238E27FC236}">
                <a16:creationId xmlns:a16="http://schemas.microsoft.com/office/drawing/2014/main" id="{CE776EAE-7A83-1907-363E-123432D040BD}"/>
              </a:ext>
            </a:extLst>
          </p:cNvPr>
          <p:cNvSpPr txBox="1">
            <a:spLocks/>
          </p:cNvSpPr>
          <p:nvPr/>
        </p:nvSpPr>
        <p:spPr>
          <a:xfrm>
            <a:off x="6610350" y="65087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15</a:t>
            </a:fld>
            <a:endParaRPr lang="ja-JP" altLang="en-US" sz="1600">
              <a:solidFill>
                <a:schemeClr val="tx1"/>
              </a:solidFill>
              <a:latin typeface="+mn-ea"/>
            </a:endParaRPr>
          </a:p>
        </p:txBody>
      </p:sp>
    </p:spTree>
    <p:extLst>
      <p:ext uri="{BB962C8B-B14F-4D97-AF65-F5344CB8AC3E}">
        <p14:creationId xmlns:p14="http://schemas.microsoft.com/office/powerpoint/2010/main" val="576598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8BAFB8F-74B2-EA41-9EB0-7D15DEFAD10D}"/>
              </a:ext>
            </a:extLst>
          </p:cNvPr>
          <p:cNvSpPr/>
          <p:nvPr/>
        </p:nvSpPr>
        <p:spPr>
          <a:xfrm>
            <a:off x="167481" y="1193800"/>
            <a:ext cx="8809038" cy="5155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latin typeface="+mn-ea"/>
            </a:endParaRPr>
          </a:p>
        </p:txBody>
      </p:sp>
      <p:sp>
        <p:nvSpPr>
          <p:cNvPr id="63491" name="Rectangle 3">
            <a:extLst>
              <a:ext uri="{FF2B5EF4-FFF2-40B4-BE49-F238E27FC236}">
                <a16:creationId xmlns:a16="http://schemas.microsoft.com/office/drawing/2014/main" id="{939DC064-E849-54F1-1769-E636944FB722}"/>
              </a:ext>
            </a:extLst>
          </p:cNvPr>
          <p:cNvSpPr txBox="1">
            <a:spLocks noChangeArrowheads="1"/>
          </p:cNvSpPr>
          <p:nvPr/>
        </p:nvSpPr>
        <p:spPr bwMode="auto">
          <a:xfrm>
            <a:off x="250826" y="198295"/>
            <a:ext cx="864235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a:latin typeface="+mn-ea"/>
                <a:ea typeface="+mn-ea"/>
              </a:rPr>
              <a:t>指定事業者による自主検査</a:t>
            </a:r>
          </a:p>
        </p:txBody>
      </p:sp>
      <p:sp>
        <p:nvSpPr>
          <p:cNvPr id="63492" name="Text Box 6">
            <a:extLst>
              <a:ext uri="{FF2B5EF4-FFF2-40B4-BE49-F238E27FC236}">
                <a16:creationId xmlns:a16="http://schemas.microsoft.com/office/drawing/2014/main" id="{FC338BEB-6227-5BF2-8798-703893C2EA5C}"/>
              </a:ext>
            </a:extLst>
          </p:cNvPr>
          <p:cNvSpPr txBox="1">
            <a:spLocks noChangeArrowheads="1"/>
          </p:cNvSpPr>
          <p:nvPr/>
        </p:nvSpPr>
        <p:spPr bwMode="auto">
          <a:xfrm>
            <a:off x="250826" y="915506"/>
            <a:ext cx="86423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marL="342900" indent="-342900">
              <a:lnSpc>
                <a:spcPct val="100000"/>
              </a:lnSpc>
              <a:spcBef>
                <a:spcPct val="50000"/>
              </a:spcBef>
            </a:pPr>
            <a:r>
              <a:rPr lang="ja-JP" altLang="en-US" sz="2000">
                <a:latin typeface="+mn-ea"/>
                <a:ea typeface="+mn-ea"/>
              </a:rPr>
              <a:t>給水装置の構造・材質が基準に適合していることが、給水契約締結の前提条件</a:t>
            </a:r>
            <a:endParaRPr lang="en-US" altLang="ja-JP" sz="2000">
              <a:latin typeface="+mn-ea"/>
              <a:ea typeface="+mn-ea"/>
            </a:endParaRPr>
          </a:p>
        </p:txBody>
      </p:sp>
      <p:sp>
        <p:nvSpPr>
          <p:cNvPr id="3" name="四角形: 角を丸くする 2">
            <a:extLst>
              <a:ext uri="{FF2B5EF4-FFF2-40B4-BE49-F238E27FC236}">
                <a16:creationId xmlns:a16="http://schemas.microsoft.com/office/drawing/2014/main" id="{889B7EF4-379C-2C36-2DE8-BE62DAB384D0}"/>
              </a:ext>
            </a:extLst>
          </p:cNvPr>
          <p:cNvSpPr/>
          <p:nvPr/>
        </p:nvSpPr>
        <p:spPr>
          <a:xfrm>
            <a:off x="852776" y="3291864"/>
            <a:ext cx="7438447" cy="260119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2000" b="1">
                <a:solidFill>
                  <a:srgbClr val="FF0000"/>
                </a:solidFill>
                <a:latin typeface="+mn-ea"/>
              </a:rPr>
              <a:t>≪完成検査のポイント≫</a:t>
            </a:r>
            <a:endParaRPr kumimoji="1" lang="en-US" altLang="ja-JP" sz="2000" b="1">
              <a:solidFill>
                <a:srgbClr val="FF0000"/>
              </a:solidFill>
              <a:latin typeface="+mn-ea"/>
            </a:endParaRPr>
          </a:p>
          <a:p>
            <a:endParaRPr lang="en-US" altLang="ja-JP" sz="2000" b="1">
              <a:solidFill>
                <a:srgbClr val="FF0000"/>
              </a:solidFill>
              <a:latin typeface="+mn-ea"/>
            </a:endParaRPr>
          </a:p>
          <a:p>
            <a:r>
              <a:rPr lang="ja-JP" altLang="en-US" sz="2000" b="1">
                <a:solidFill>
                  <a:srgbClr val="FF0000"/>
                </a:solidFill>
                <a:latin typeface="+mn-ea"/>
              </a:rPr>
              <a:t>　給水装置と図面を照合し、構造材質基準や設計施工基準に　</a:t>
            </a:r>
            <a:endParaRPr lang="en-US" altLang="ja-JP" sz="2000" b="1">
              <a:solidFill>
                <a:srgbClr val="FF0000"/>
              </a:solidFill>
              <a:latin typeface="+mn-ea"/>
            </a:endParaRPr>
          </a:p>
          <a:p>
            <a:r>
              <a:rPr lang="ja-JP" altLang="en-US" sz="2000" b="1">
                <a:solidFill>
                  <a:srgbClr val="FF0000"/>
                </a:solidFill>
                <a:latin typeface="+mn-ea"/>
              </a:rPr>
              <a:t>　適合しているかを検査</a:t>
            </a:r>
            <a:endParaRPr lang="en-US" altLang="ja-JP" sz="2000" b="1">
              <a:latin typeface="+mn-ea"/>
            </a:endParaRPr>
          </a:p>
        </p:txBody>
      </p:sp>
      <p:pic>
        <p:nvPicPr>
          <p:cNvPr id="4" name="図 3">
            <a:extLst>
              <a:ext uri="{FF2B5EF4-FFF2-40B4-BE49-F238E27FC236}">
                <a16:creationId xmlns:a16="http://schemas.microsoft.com/office/drawing/2014/main" id="{2B155295-ABC1-0E4A-7C60-A7A44C0D14F7}"/>
              </a:ext>
            </a:extLst>
          </p:cNvPr>
          <p:cNvPicPr>
            <a:picLocks noChangeAspect="1"/>
          </p:cNvPicPr>
          <p:nvPr/>
        </p:nvPicPr>
        <p:blipFill>
          <a:blip r:embed="rId3"/>
          <a:stretch>
            <a:fillRect/>
          </a:stretch>
        </p:blipFill>
        <p:spPr>
          <a:xfrm>
            <a:off x="3582441" y="2132436"/>
            <a:ext cx="1993565" cy="703592"/>
          </a:xfrm>
          <a:prstGeom prst="rect">
            <a:avLst/>
          </a:prstGeom>
        </p:spPr>
      </p:pic>
      <p:sp>
        <p:nvSpPr>
          <p:cNvPr id="5" name="スライド番号プレースホルダー 1">
            <a:extLst>
              <a:ext uri="{FF2B5EF4-FFF2-40B4-BE49-F238E27FC236}">
                <a16:creationId xmlns:a16="http://schemas.microsoft.com/office/drawing/2014/main" id="{EB6AFDE7-A389-1571-A7A4-3BB7A59CDBEF}"/>
              </a:ext>
            </a:extLst>
          </p:cNvPr>
          <p:cNvSpPr txBox="1">
            <a:spLocks/>
          </p:cNvSpPr>
          <p:nvPr/>
        </p:nvSpPr>
        <p:spPr>
          <a:xfrm>
            <a:off x="6610350" y="644249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16</a:t>
            </a:fld>
            <a:endParaRPr lang="ja-JP" altLang="en-US" sz="1600">
              <a:solidFill>
                <a:schemeClr val="tx1"/>
              </a:solidFill>
              <a:latin typeface="+mn-ea"/>
            </a:endParaRPr>
          </a:p>
        </p:txBody>
      </p:sp>
    </p:spTree>
    <p:extLst>
      <p:ext uri="{BB962C8B-B14F-4D97-AF65-F5344CB8AC3E}">
        <p14:creationId xmlns:p14="http://schemas.microsoft.com/office/powerpoint/2010/main" val="1225274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8BAFB8F-74B2-EA41-9EB0-7D15DEFAD10D}"/>
              </a:ext>
            </a:extLst>
          </p:cNvPr>
          <p:cNvSpPr/>
          <p:nvPr/>
        </p:nvSpPr>
        <p:spPr>
          <a:xfrm>
            <a:off x="258776" y="913189"/>
            <a:ext cx="8642350" cy="4851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fontAlgn="auto" hangingPunct="1">
              <a:spcBef>
                <a:spcPts val="0"/>
              </a:spcBef>
              <a:spcAft>
                <a:spcPts val="0"/>
              </a:spcAft>
              <a:defRPr/>
            </a:pPr>
            <a:r>
              <a:rPr lang="ja-JP" altLang="en-US" sz="2000">
                <a:solidFill>
                  <a:schemeClr val="tx1"/>
                </a:solidFill>
                <a:latin typeface="+mn-ea"/>
              </a:rPr>
              <a:t>≪給水用具の設置状況の確認等≫</a:t>
            </a:r>
            <a:endParaRPr lang="en-US" altLang="ja-JP" sz="2000">
              <a:solidFill>
                <a:schemeClr val="tx1"/>
              </a:solidFill>
              <a:latin typeface="+mn-ea"/>
            </a:endParaRPr>
          </a:p>
          <a:p>
            <a:pPr marL="457200" indent="-100013" eaLnBrk="1" fontAlgn="auto" hangingPunct="1">
              <a:spcBef>
                <a:spcPts val="0"/>
              </a:spcBef>
              <a:spcAft>
                <a:spcPts val="0"/>
              </a:spcAft>
              <a:buFont typeface="+mj-ea"/>
              <a:buAutoNum type="circleNumDbPlain"/>
              <a:defRPr/>
            </a:pPr>
            <a:r>
              <a:rPr lang="ja-JP" altLang="en-US" sz="2000">
                <a:solidFill>
                  <a:schemeClr val="tx1"/>
                </a:solidFill>
                <a:latin typeface="+mn-ea"/>
              </a:rPr>
              <a:t>給水用具の設置状況</a:t>
            </a:r>
            <a:endParaRPr lang="en-US" altLang="ja-JP" sz="2000">
              <a:solidFill>
                <a:schemeClr val="tx1"/>
              </a:solidFill>
              <a:latin typeface="+mn-ea"/>
            </a:endParaRPr>
          </a:p>
          <a:p>
            <a:pPr marL="457200" indent="-100013" eaLnBrk="1" fontAlgn="auto" hangingPunct="1">
              <a:spcBef>
                <a:spcPts val="0"/>
              </a:spcBef>
              <a:spcAft>
                <a:spcPts val="0"/>
              </a:spcAft>
              <a:buFont typeface="+mj-ea"/>
              <a:buAutoNum type="circleNumDbPlain"/>
              <a:defRPr/>
            </a:pPr>
            <a:r>
              <a:rPr lang="ja-JP" altLang="en-US" sz="2000">
                <a:solidFill>
                  <a:schemeClr val="tx1"/>
                </a:solidFill>
                <a:latin typeface="+mn-ea"/>
              </a:rPr>
              <a:t>逆流防止器具の設置状態、吐出口空間</a:t>
            </a:r>
            <a:endParaRPr lang="en-US" altLang="ja-JP" sz="2000">
              <a:solidFill>
                <a:schemeClr val="tx1"/>
              </a:solidFill>
              <a:latin typeface="+mn-ea"/>
            </a:endParaRPr>
          </a:p>
          <a:p>
            <a:pPr marL="457200" indent="-100013" eaLnBrk="1" fontAlgn="auto" hangingPunct="1">
              <a:spcBef>
                <a:spcPts val="0"/>
              </a:spcBef>
              <a:spcAft>
                <a:spcPts val="0"/>
              </a:spcAft>
              <a:buFont typeface="+mj-ea"/>
              <a:buAutoNum type="circleNumDbPlain"/>
              <a:defRPr/>
            </a:pPr>
            <a:r>
              <a:rPr lang="ja-JP" altLang="en-US" sz="2000">
                <a:solidFill>
                  <a:schemeClr val="tx1"/>
                </a:solidFill>
                <a:latin typeface="+mn-ea"/>
              </a:rPr>
              <a:t>メーターの設置状況、取付方向の可否</a:t>
            </a:r>
            <a:endParaRPr lang="en-US" altLang="ja-JP" sz="2000">
              <a:solidFill>
                <a:schemeClr val="tx1"/>
              </a:solidFill>
              <a:latin typeface="+mn-ea"/>
            </a:endParaRPr>
          </a:p>
          <a:p>
            <a:pPr marL="457200" indent="-100013" eaLnBrk="1" fontAlgn="auto" hangingPunct="1">
              <a:spcBef>
                <a:spcPts val="0"/>
              </a:spcBef>
              <a:spcAft>
                <a:spcPts val="0"/>
              </a:spcAft>
              <a:defRPr/>
            </a:pPr>
            <a:r>
              <a:rPr lang="ja-JP" altLang="en-US" sz="2000">
                <a:solidFill>
                  <a:schemeClr val="tx1"/>
                </a:solidFill>
                <a:latin typeface="+mn-ea"/>
              </a:rPr>
              <a:t>　　　</a:t>
            </a:r>
            <a:r>
              <a:rPr lang="ja-JP" altLang="en-US" sz="2000" b="1">
                <a:solidFill>
                  <a:srgbClr val="FF0000"/>
                </a:solidFill>
                <a:latin typeface="+mn-ea"/>
              </a:rPr>
              <a:t>メータークロスがないことの確認</a:t>
            </a:r>
            <a:endParaRPr lang="en-US" altLang="ja-JP" sz="2000" b="1">
              <a:solidFill>
                <a:srgbClr val="FF0000"/>
              </a:solidFill>
              <a:latin typeface="+mn-ea"/>
            </a:endParaRPr>
          </a:p>
          <a:p>
            <a:pPr marL="457200" indent="-100013" eaLnBrk="1" fontAlgn="auto" hangingPunct="1">
              <a:spcBef>
                <a:spcPts val="0"/>
              </a:spcBef>
              <a:spcAft>
                <a:spcPts val="0"/>
              </a:spcAft>
              <a:buFont typeface="+mj-ea"/>
              <a:buAutoNum type="circleNumDbPlain" startAt="4"/>
              <a:defRPr/>
            </a:pPr>
            <a:r>
              <a:rPr lang="ja-JP" altLang="en-US" sz="2000">
                <a:solidFill>
                  <a:schemeClr val="tx1"/>
                </a:solidFill>
                <a:latin typeface="+mn-ea"/>
              </a:rPr>
              <a:t>クロスコネクションやポンプ直結の有無</a:t>
            </a:r>
            <a:endParaRPr lang="en-US" altLang="ja-JP" sz="2000">
              <a:solidFill>
                <a:schemeClr val="tx1"/>
              </a:solidFill>
              <a:latin typeface="+mn-ea"/>
            </a:endParaRPr>
          </a:p>
          <a:p>
            <a:pPr eaLnBrk="1" fontAlgn="auto" hangingPunct="1">
              <a:spcBef>
                <a:spcPts val="0"/>
              </a:spcBef>
              <a:spcAft>
                <a:spcPts val="0"/>
              </a:spcAft>
              <a:defRPr/>
            </a:pPr>
            <a:endParaRPr lang="en-US" altLang="ja-JP" sz="2000">
              <a:solidFill>
                <a:schemeClr val="tx1"/>
              </a:solidFill>
              <a:latin typeface="+mn-ea"/>
            </a:endParaRPr>
          </a:p>
          <a:p>
            <a:pPr eaLnBrk="1" fontAlgn="auto" hangingPunct="1">
              <a:spcBef>
                <a:spcPts val="0"/>
              </a:spcBef>
              <a:spcAft>
                <a:spcPts val="0"/>
              </a:spcAft>
              <a:defRPr/>
            </a:pPr>
            <a:r>
              <a:rPr lang="ja-JP" altLang="en-US" sz="2000">
                <a:solidFill>
                  <a:schemeClr val="tx1"/>
                </a:solidFill>
                <a:latin typeface="+mn-ea"/>
              </a:rPr>
              <a:t>≪機能検査（通水確認）≫</a:t>
            </a:r>
            <a:endParaRPr lang="en-US" altLang="ja-JP" sz="2000">
              <a:solidFill>
                <a:schemeClr val="tx1"/>
              </a:solidFill>
              <a:latin typeface="+mn-ea"/>
            </a:endParaRPr>
          </a:p>
          <a:p>
            <a:pPr marL="457200" indent="-100013" eaLnBrk="1" fontAlgn="auto" hangingPunct="1">
              <a:spcBef>
                <a:spcPts val="0"/>
              </a:spcBef>
              <a:spcAft>
                <a:spcPts val="0"/>
              </a:spcAft>
              <a:buFont typeface="+mj-ea"/>
              <a:buAutoNum type="circleNumDbPlain"/>
              <a:defRPr/>
            </a:pPr>
            <a:r>
              <a:rPr lang="ja-JP" altLang="en-US" sz="2000" b="1">
                <a:solidFill>
                  <a:srgbClr val="FF0000"/>
                </a:solidFill>
                <a:latin typeface="+mn-ea"/>
              </a:rPr>
              <a:t>メーター経由の確認</a:t>
            </a:r>
            <a:endParaRPr lang="en-US" altLang="ja-JP" sz="2000" b="1">
              <a:solidFill>
                <a:srgbClr val="FF0000"/>
              </a:solidFill>
              <a:latin typeface="+mn-ea"/>
            </a:endParaRPr>
          </a:p>
          <a:p>
            <a:pPr marL="457200" indent="-100013" eaLnBrk="1" fontAlgn="auto" hangingPunct="1">
              <a:spcBef>
                <a:spcPts val="0"/>
              </a:spcBef>
              <a:spcAft>
                <a:spcPts val="0"/>
              </a:spcAft>
              <a:buFont typeface="+mj-ea"/>
              <a:buAutoNum type="circleNumDbPlain"/>
              <a:defRPr/>
            </a:pPr>
            <a:r>
              <a:rPr lang="ja-JP" altLang="en-US" sz="2000">
                <a:solidFill>
                  <a:schemeClr val="tx1"/>
                </a:solidFill>
                <a:latin typeface="+mn-ea"/>
              </a:rPr>
              <a:t>給水用具の吐水状況、作動状態等の確認</a:t>
            </a:r>
            <a:endParaRPr lang="en-US" altLang="ja-JP" sz="2000">
              <a:solidFill>
                <a:schemeClr val="tx1"/>
              </a:solidFill>
              <a:latin typeface="+mn-ea"/>
            </a:endParaRPr>
          </a:p>
          <a:p>
            <a:pPr eaLnBrk="1" fontAlgn="auto" hangingPunct="1">
              <a:spcBef>
                <a:spcPts val="0"/>
              </a:spcBef>
              <a:spcAft>
                <a:spcPts val="0"/>
              </a:spcAft>
              <a:defRPr/>
            </a:pPr>
            <a:endParaRPr lang="en-US" altLang="ja-JP" sz="2000">
              <a:solidFill>
                <a:schemeClr val="tx1"/>
              </a:solidFill>
              <a:latin typeface="+mn-ea"/>
            </a:endParaRPr>
          </a:p>
          <a:p>
            <a:pPr eaLnBrk="1" fontAlgn="auto" hangingPunct="1">
              <a:spcBef>
                <a:spcPts val="0"/>
              </a:spcBef>
              <a:spcAft>
                <a:spcPts val="0"/>
              </a:spcAft>
              <a:defRPr/>
            </a:pPr>
            <a:r>
              <a:rPr lang="ja-JP" altLang="en-US" sz="2000">
                <a:solidFill>
                  <a:schemeClr val="tx1"/>
                </a:solidFill>
                <a:latin typeface="+mn-ea"/>
              </a:rPr>
              <a:t>≪耐圧・残留塩素の確認≫</a:t>
            </a:r>
            <a:endParaRPr lang="en-US" altLang="ja-JP" sz="2000">
              <a:solidFill>
                <a:schemeClr val="tx1"/>
              </a:solidFill>
              <a:latin typeface="+mn-ea"/>
            </a:endParaRPr>
          </a:p>
          <a:p>
            <a:pPr marL="628650" indent="-271463" eaLnBrk="1" fontAlgn="auto" hangingPunct="1">
              <a:spcBef>
                <a:spcPts val="0"/>
              </a:spcBef>
              <a:spcAft>
                <a:spcPts val="0"/>
              </a:spcAft>
              <a:buFont typeface="+mj-ea"/>
              <a:buAutoNum type="circleNumDbPlain"/>
              <a:defRPr/>
            </a:pPr>
            <a:r>
              <a:rPr lang="ja-JP" altLang="en-US" sz="2000">
                <a:solidFill>
                  <a:schemeClr val="tx1"/>
                </a:solidFill>
                <a:latin typeface="+mn-ea"/>
              </a:rPr>
              <a:t>耐圧・残留塩素濃度が基準に適合しているか</a:t>
            </a:r>
            <a:endParaRPr lang="en-US" altLang="ja-JP" sz="2000">
              <a:solidFill>
                <a:schemeClr val="tx1"/>
              </a:solidFill>
              <a:latin typeface="+mn-ea"/>
            </a:endParaRPr>
          </a:p>
          <a:p>
            <a:pPr marL="628650" indent="-271463" eaLnBrk="1" fontAlgn="auto" hangingPunct="1">
              <a:spcBef>
                <a:spcPts val="0"/>
              </a:spcBef>
              <a:spcAft>
                <a:spcPts val="0"/>
              </a:spcAft>
              <a:buFont typeface="+mj-ea"/>
              <a:buAutoNum type="circleNumDbPlain"/>
              <a:defRPr/>
            </a:pPr>
            <a:r>
              <a:rPr lang="ja-JP" altLang="en-US" sz="2000">
                <a:solidFill>
                  <a:schemeClr val="tx1"/>
                </a:solidFill>
                <a:latin typeface="+mn-ea"/>
              </a:rPr>
              <a:t>残留塩素が検出されない場合は、</a:t>
            </a:r>
            <a:r>
              <a:rPr lang="ja-JP" altLang="en-US" sz="2000" b="1">
                <a:solidFill>
                  <a:srgbClr val="FF0000"/>
                </a:solidFill>
                <a:latin typeface="+mn-ea"/>
              </a:rPr>
              <a:t>クロスコネクション</a:t>
            </a:r>
            <a:r>
              <a:rPr lang="ja-JP" altLang="en-US" sz="2000">
                <a:solidFill>
                  <a:schemeClr val="tx1"/>
                </a:solidFill>
                <a:latin typeface="+mn-ea"/>
              </a:rPr>
              <a:t>の有無などの確認</a:t>
            </a:r>
            <a:endParaRPr lang="en-US" altLang="ja-JP" sz="2000">
              <a:solidFill>
                <a:schemeClr val="tx1"/>
              </a:solidFill>
              <a:latin typeface="+mn-ea"/>
            </a:endParaRPr>
          </a:p>
          <a:p>
            <a:pPr eaLnBrk="1" fontAlgn="auto" hangingPunct="1">
              <a:spcBef>
                <a:spcPts val="0"/>
              </a:spcBef>
              <a:spcAft>
                <a:spcPts val="0"/>
              </a:spcAft>
              <a:defRPr/>
            </a:pPr>
            <a:endParaRPr lang="ja-JP" altLang="en-US" sz="2000">
              <a:solidFill>
                <a:schemeClr val="tx1"/>
              </a:solidFill>
            </a:endParaRPr>
          </a:p>
        </p:txBody>
      </p:sp>
      <p:sp>
        <p:nvSpPr>
          <p:cNvPr id="3" name="スライド番号プレースホルダー 1">
            <a:extLst>
              <a:ext uri="{FF2B5EF4-FFF2-40B4-BE49-F238E27FC236}">
                <a16:creationId xmlns:a16="http://schemas.microsoft.com/office/drawing/2014/main" id="{64870238-D753-D09A-EE3F-351359418151}"/>
              </a:ext>
            </a:extLst>
          </p:cNvPr>
          <p:cNvSpPr txBox="1">
            <a:spLocks/>
          </p:cNvSpPr>
          <p:nvPr/>
        </p:nvSpPr>
        <p:spPr>
          <a:xfrm>
            <a:off x="6610350" y="6415987"/>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rPr>
              <a:pPr>
                <a:defRPr/>
              </a:pPr>
              <a:t>17</a:t>
            </a:fld>
            <a:endParaRPr lang="ja-JP" altLang="en-US" sz="1600">
              <a:solidFill>
                <a:schemeClr val="tx1"/>
              </a:solidFill>
            </a:endParaRPr>
          </a:p>
        </p:txBody>
      </p:sp>
    </p:spTree>
    <p:extLst>
      <p:ext uri="{BB962C8B-B14F-4D97-AF65-F5344CB8AC3E}">
        <p14:creationId xmlns:p14="http://schemas.microsoft.com/office/powerpoint/2010/main" val="520328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8BAFB8F-74B2-EA41-9EB0-7D15DEFAD10D}"/>
              </a:ext>
            </a:extLst>
          </p:cNvPr>
          <p:cNvSpPr/>
          <p:nvPr/>
        </p:nvSpPr>
        <p:spPr>
          <a:xfrm>
            <a:off x="126998" y="1193800"/>
            <a:ext cx="8809038" cy="5155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latin typeface="+mn-ea"/>
            </a:endParaRPr>
          </a:p>
        </p:txBody>
      </p:sp>
      <p:sp>
        <p:nvSpPr>
          <p:cNvPr id="63491" name="Rectangle 3">
            <a:extLst>
              <a:ext uri="{FF2B5EF4-FFF2-40B4-BE49-F238E27FC236}">
                <a16:creationId xmlns:a16="http://schemas.microsoft.com/office/drawing/2014/main" id="{939DC064-E849-54F1-1769-E636944FB722}"/>
              </a:ext>
            </a:extLst>
          </p:cNvPr>
          <p:cNvSpPr txBox="1">
            <a:spLocks noChangeArrowheads="1"/>
          </p:cNvSpPr>
          <p:nvPr/>
        </p:nvSpPr>
        <p:spPr bwMode="auto">
          <a:xfrm>
            <a:off x="250825" y="188912"/>
            <a:ext cx="8642350" cy="88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dirty="0">
                <a:latin typeface="游ゴシック"/>
                <a:ea typeface="游ゴシック"/>
              </a:rPr>
              <a:t>道路上の給水装置工事の施行管理</a:t>
            </a:r>
          </a:p>
        </p:txBody>
      </p:sp>
      <p:sp>
        <p:nvSpPr>
          <p:cNvPr id="63492" name="Text Box 6">
            <a:extLst>
              <a:ext uri="{FF2B5EF4-FFF2-40B4-BE49-F238E27FC236}">
                <a16:creationId xmlns:a16="http://schemas.microsoft.com/office/drawing/2014/main" id="{FC338BEB-6227-5BF2-8798-703893C2EA5C}"/>
              </a:ext>
            </a:extLst>
          </p:cNvPr>
          <p:cNvSpPr txBox="1">
            <a:spLocks noChangeArrowheads="1"/>
          </p:cNvSpPr>
          <p:nvPr/>
        </p:nvSpPr>
        <p:spPr bwMode="auto">
          <a:xfrm>
            <a:off x="250825" y="1210807"/>
            <a:ext cx="86423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marL="457200" indent="-457200">
              <a:lnSpc>
                <a:spcPct val="100000"/>
              </a:lnSpc>
              <a:spcBef>
                <a:spcPts val="600"/>
              </a:spcBef>
            </a:pPr>
            <a:r>
              <a:rPr lang="ja-JP" altLang="en-US" sz="2000">
                <a:latin typeface="+mn-ea"/>
                <a:ea typeface="+mn-ea"/>
              </a:rPr>
              <a:t>道路上での工事は、特に適切な工程管理や品質管理、安全管理が</a:t>
            </a:r>
            <a:r>
              <a:rPr lang="ja-JP" altLang="en-US" sz="2000">
                <a:latin typeface="+mn-ea"/>
              </a:rPr>
              <a:t>求め</a:t>
            </a:r>
            <a:r>
              <a:rPr lang="ja-JP" altLang="en-US" sz="2000">
                <a:latin typeface="+mn-ea"/>
                <a:ea typeface="+mn-ea"/>
              </a:rPr>
              <a:t>られる。</a:t>
            </a:r>
            <a:endParaRPr lang="en-US" altLang="ja-JP" sz="2000">
              <a:latin typeface="+mn-ea"/>
              <a:ea typeface="+mn-ea"/>
            </a:endParaRPr>
          </a:p>
        </p:txBody>
      </p:sp>
      <p:sp>
        <p:nvSpPr>
          <p:cNvPr id="3" name="四角形: 角を丸くする 2">
            <a:extLst>
              <a:ext uri="{FF2B5EF4-FFF2-40B4-BE49-F238E27FC236}">
                <a16:creationId xmlns:a16="http://schemas.microsoft.com/office/drawing/2014/main" id="{889B7EF4-379C-2C36-2DE8-BE62DAB384D0}"/>
              </a:ext>
            </a:extLst>
          </p:cNvPr>
          <p:cNvSpPr/>
          <p:nvPr/>
        </p:nvSpPr>
        <p:spPr>
          <a:xfrm>
            <a:off x="250825" y="3008243"/>
            <a:ext cx="8642350" cy="291924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342900" indent="-342900">
              <a:buFont typeface="Arial" panose="020B0604020202020204" pitchFamily="34" charset="0"/>
              <a:buChar char="•"/>
            </a:pPr>
            <a:r>
              <a:rPr kumimoji="1" lang="ja-JP" altLang="en-US" sz="2000" b="1">
                <a:solidFill>
                  <a:srgbClr val="FF0000"/>
                </a:solidFill>
                <a:latin typeface="+mn-ea"/>
              </a:rPr>
              <a:t>分岐穿孔工事等は、管理者の承認を受けた工法、工期、その他工事上の条件に適合するよう施行しなければならない。</a:t>
            </a:r>
            <a:endParaRPr kumimoji="1" lang="en-US" altLang="ja-JP" sz="2000" b="1">
              <a:solidFill>
                <a:srgbClr val="FF0000"/>
              </a:solidFill>
              <a:latin typeface="+mn-ea"/>
            </a:endParaRPr>
          </a:p>
          <a:p>
            <a:pPr marL="342900" indent="-342900">
              <a:buFont typeface="Arial" panose="020B0604020202020204" pitchFamily="34" charset="0"/>
              <a:buChar char="•"/>
            </a:pPr>
            <a:endParaRPr kumimoji="1" lang="en-US" altLang="ja-JP" sz="2000" b="1">
              <a:solidFill>
                <a:srgbClr val="FF0000"/>
              </a:solidFill>
              <a:latin typeface="+mn-ea"/>
            </a:endParaRPr>
          </a:p>
          <a:p>
            <a:pPr marL="342900" indent="-342900">
              <a:buFont typeface="Arial" panose="020B0604020202020204" pitchFamily="34" charset="0"/>
              <a:buChar char="•"/>
            </a:pPr>
            <a:r>
              <a:rPr lang="ja-JP" altLang="en-US" sz="2000" b="1">
                <a:solidFill>
                  <a:srgbClr val="FF0000"/>
                </a:solidFill>
                <a:latin typeface="+mn-ea"/>
              </a:rPr>
              <a:t>技能を有する者を配置しなければならない。</a:t>
            </a:r>
            <a:endParaRPr lang="en-US" altLang="ja-JP" sz="2000" b="1">
              <a:solidFill>
                <a:srgbClr val="FF0000"/>
              </a:solidFill>
              <a:latin typeface="+mn-ea"/>
            </a:endParaRPr>
          </a:p>
          <a:p>
            <a:endParaRPr lang="en-US" altLang="ja-JP" sz="2000">
              <a:solidFill>
                <a:srgbClr val="FF0000"/>
              </a:solidFill>
              <a:latin typeface="+mn-ea"/>
            </a:endParaRPr>
          </a:p>
          <a:p>
            <a:pPr algn="r"/>
            <a:r>
              <a:rPr kumimoji="1" lang="ja-JP" altLang="en-US" sz="2000">
                <a:latin typeface="+mn-ea"/>
              </a:rPr>
              <a:t>（水道法施行規則第３６条第１項）</a:t>
            </a:r>
            <a:endParaRPr kumimoji="1" lang="en-US" altLang="ja-JP" sz="2000">
              <a:latin typeface="+mn-ea"/>
            </a:endParaRPr>
          </a:p>
        </p:txBody>
      </p:sp>
      <p:pic>
        <p:nvPicPr>
          <p:cNvPr id="4" name="図 3">
            <a:extLst>
              <a:ext uri="{FF2B5EF4-FFF2-40B4-BE49-F238E27FC236}">
                <a16:creationId xmlns:a16="http://schemas.microsoft.com/office/drawing/2014/main" id="{2B155295-ABC1-0E4A-7C60-A7A44C0D14F7}"/>
              </a:ext>
            </a:extLst>
          </p:cNvPr>
          <p:cNvPicPr>
            <a:picLocks noChangeAspect="1"/>
          </p:cNvPicPr>
          <p:nvPr/>
        </p:nvPicPr>
        <p:blipFill>
          <a:blip r:embed="rId3"/>
          <a:stretch>
            <a:fillRect/>
          </a:stretch>
        </p:blipFill>
        <p:spPr>
          <a:xfrm>
            <a:off x="3582441" y="2156291"/>
            <a:ext cx="1993565" cy="582104"/>
          </a:xfrm>
          <a:prstGeom prst="rect">
            <a:avLst/>
          </a:prstGeom>
        </p:spPr>
      </p:pic>
      <p:sp>
        <p:nvSpPr>
          <p:cNvPr id="5" name="スライド番号プレースホルダー 1">
            <a:extLst>
              <a:ext uri="{FF2B5EF4-FFF2-40B4-BE49-F238E27FC236}">
                <a16:creationId xmlns:a16="http://schemas.microsoft.com/office/drawing/2014/main" id="{E23AA00B-6AD5-1AA7-0117-7D6229CCC8D9}"/>
              </a:ext>
            </a:extLst>
          </p:cNvPr>
          <p:cNvSpPr txBox="1">
            <a:spLocks/>
          </p:cNvSpPr>
          <p:nvPr/>
        </p:nvSpPr>
        <p:spPr>
          <a:xfrm>
            <a:off x="6610350" y="640273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18</a:t>
            </a:fld>
            <a:endParaRPr lang="ja-JP" altLang="en-US" sz="1600">
              <a:solidFill>
                <a:schemeClr val="tx1"/>
              </a:solidFill>
              <a:latin typeface="+mn-ea"/>
            </a:endParaRPr>
          </a:p>
        </p:txBody>
      </p:sp>
    </p:spTree>
    <p:extLst>
      <p:ext uri="{BB962C8B-B14F-4D97-AF65-F5344CB8AC3E}">
        <p14:creationId xmlns:p14="http://schemas.microsoft.com/office/powerpoint/2010/main" val="1474410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5B0272-4293-873B-0627-F6DC123CB994}"/>
              </a:ext>
            </a:extLst>
          </p:cNvPr>
          <p:cNvSpPr>
            <a:spLocks noGrp="1"/>
          </p:cNvSpPr>
          <p:nvPr>
            <p:ph type="title"/>
          </p:nvPr>
        </p:nvSpPr>
        <p:spPr>
          <a:xfrm>
            <a:off x="250825" y="206517"/>
            <a:ext cx="8642350" cy="785928"/>
          </a:xfrm>
        </p:spPr>
        <p:txBody>
          <a:bodyPr/>
          <a:lstStyle/>
          <a:p>
            <a:pPr algn="ctr"/>
            <a:r>
              <a:rPr kumimoji="1" lang="ja-JP" altLang="en-US" sz="3600">
                <a:solidFill>
                  <a:schemeClr val="accent1">
                    <a:lumMod val="50000"/>
                  </a:schemeClr>
                </a:solidFill>
              </a:rPr>
              <a:t>講習の内容</a:t>
            </a:r>
            <a:endParaRPr kumimoji="1" lang="ja-JP" altLang="en-US">
              <a:solidFill>
                <a:schemeClr val="accent1">
                  <a:lumMod val="50000"/>
                </a:schemeClr>
              </a:solidFill>
            </a:endParaRPr>
          </a:p>
        </p:txBody>
      </p:sp>
      <p:sp>
        <p:nvSpPr>
          <p:cNvPr id="5" name="四角形: 角を丸くする 4">
            <a:extLst>
              <a:ext uri="{FF2B5EF4-FFF2-40B4-BE49-F238E27FC236}">
                <a16:creationId xmlns:a16="http://schemas.microsoft.com/office/drawing/2014/main" id="{1508F9F1-351D-92D2-5AAC-9A469703F3CA}"/>
              </a:ext>
            </a:extLst>
          </p:cNvPr>
          <p:cNvSpPr/>
          <p:nvPr/>
        </p:nvSpPr>
        <p:spPr>
          <a:xfrm>
            <a:off x="803563" y="1491616"/>
            <a:ext cx="8089611" cy="4338132"/>
          </a:xfrm>
          <a:prstGeom prst="roundRect">
            <a:avLst>
              <a:gd name="adj" fmla="val 365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rabicPeriod"/>
            </a:pPr>
            <a:r>
              <a:rPr kumimoji="1" lang="ja-JP" altLang="en-US" sz="3200">
                <a:solidFill>
                  <a:schemeClr val="accent1">
                    <a:lumMod val="50000"/>
                  </a:schemeClr>
                </a:solidFill>
                <a:latin typeface="+mn-ea"/>
              </a:rPr>
              <a:t>給水装置に関連した水道法関係規定</a:t>
            </a:r>
          </a:p>
          <a:p>
            <a:pPr marL="514350" indent="-514350">
              <a:buFont typeface="+mj-lt"/>
              <a:buAutoNum type="arabicPeriod"/>
            </a:pPr>
            <a:r>
              <a:rPr kumimoji="1" lang="ja-JP" altLang="en-US" sz="3200">
                <a:solidFill>
                  <a:schemeClr val="accent1">
                    <a:lumMod val="50000"/>
                  </a:schemeClr>
                </a:solidFill>
                <a:latin typeface="+mn-ea"/>
              </a:rPr>
              <a:t>給水条例関連</a:t>
            </a:r>
          </a:p>
          <a:p>
            <a:pPr marL="514350" indent="-514350">
              <a:buFont typeface="+mj-lt"/>
              <a:buAutoNum type="arabicPeriod"/>
            </a:pPr>
            <a:r>
              <a:rPr kumimoji="1" lang="ja-JP" altLang="en-US" sz="3200">
                <a:solidFill>
                  <a:schemeClr val="accent1">
                    <a:lumMod val="50000"/>
                  </a:schemeClr>
                </a:solidFill>
                <a:latin typeface="+mn-ea"/>
              </a:rPr>
              <a:t>給水方式</a:t>
            </a:r>
          </a:p>
          <a:p>
            <a:pPr marL="514350" indent="-514350">
              <a:buFont typeface="+mj-lt"/>
              <a:buAutoNum type="arabicPeriod"/>
            </a:pPr>
            <a:r>
              <a:rPr kumimoji="1" lang="ja-JP" altLang="en-US" sz="3200">
                <a:solidFill>
                  <a:schemeClr val="accent1">
                    <a:lumMod val="50000"/>
                  </a:schemeClr>
                </a:solidFill>
                <a:latin typeface="+mn-ea"/>
              </a:rPr>
              <a:t>給水装置の誤接続対策</a:t>
            </a:r>
          </a:p>
          <a:p>
            <a:pPr marL="514350" indent="-514350">
              <a:buFont typeface="+mj-lt"/>
              <a:buAutoNum type="arabicPeriod"/>
            </a:pPr>
            <a:r>
              <a:rPr kumimoji="1" lang="ja-JP" altLang="en-US" sz="3200">
                <a:solidFill>
                  <a:schemeClr val="accent1">
                    <a:lumMod val="50000"/>
                  </a:schemeClr>
                </a:solidFill>
                <a:latin typeface="+mn-ea"/>
              </a:rPr>
              <a:t>事故事例の紹介</a:t>
            </a:r>
            <a:endParaRPr kumimoji="1" lang="en-US" altLang="ja-JP" sz="3200">
              <a:solidFill>
                <a:schemeClr val="accent1">
                  <a:lumMod val="50000"/>
                </a:schemeClr>
              </a:solidFill>
              <a:latin typeface="+mn-ea"/>
            </a:endParaRPr>
          </a:p>
          <a:p>
            <a:pPr marL="514350" indent="-514350">
              <a:buFont typeface="+mj-lt"/>
              <a:buAutoNum type="arabicPeriod"/>
            </a:pPr>
            <a:r>
              <a:rPr kumimoji="1" lang="ja-JP" altLang="en-US" sz="3200">
                <a:solidFill>
                  <a:schemeClr val="accent1">
                    <a:lumMod val="50000"/>
                  </a:schemeClr>
                </a:solidFill>
                <a:latin typeface="+mn-ea"/>
              </a:rPr>
              <a:t>指定工事事業者の取組み</a:t>
            </a:r>
            <a:endParaRPr kumimoji="1" lang="en-US" altLang="ja-JP" sz="3200">
              <a:solidFill>
                <a:schemeClr val="accent1">
                  <a:lumMod val="50000"/>
                </a:schemeClr>
              </a:solidFill>
              <a:latin typeface="+mn-ea"/>
            </a:endParaRPr>
          </a:p>
          <a:p>
            <a:pPr marL="514350" indent="-514350">
              <a:buFont typeface="+mj-lt"/>
              <a:buAutoNum type="arabicPeriod"/>
            </a:pPr>
            <a:r>
              <a:rPr kumimoji="1" lang="ja-JP" altLang="en-US" sz="3200">
                <a:solidFill>
                  <a:schemeClr val="accent1">
                    <a:lumMod val="50000"/>
                  </a:schemeClr>
                </a:solidFill>
                <a:latin typeface="+mn-ea"/>
              </a:rPr>
              <a:t>給水装置の維持管理</a:t>
            </a:r>
          </a:p>
        </p:txBody>
      </p:sp>
      <p:sp>
        <p:nvSpPr>
          <p:cNvPr id="3" name="スライド番号プレースホルダー 1">
            <a:extLst>
              <a:ext uri="{FF2B5EF4-FFF2-40B4-BE49-F238E27FC236}">
                <a16:creationId xmlns:a16="http://schemas.microsoft.com/office/drawing/2014/main" id="{B5BEA19F-7117-B400-47C3-51B982B236B6}"/>
              </a:ext>
            </a:extLst>
          </p:cNvPr>
          <p:cNvSpPr>
            <a:spLocks noGrp="1"/>
          </p:cNvSpPr>
          <p:nvPr>
            <p:ph type="sldNum" sz="quarter" idx="12"/>
          </p:nvPr>
        </p:nvSpPr>
        <p:spPr>
          <a:xfrm>
            <a:off x="6457950" y="6356351"/>
            <a:ext cx="2057400" cy="365125"/>
          </a:xfrm>
        </p:spPr>
        <p:txBody>
          <a:bodyPr/>
          <a:lstStyle/>
          <a:p>
            <a:pPr>
              <a:defRPr/>
            </a:pPr>
            <a:fld id="{33F8074E-9A4A-416A-BBE4-299B6DBD093A}" type="slidenum">
              <a:rPr lang="ja-JP" altLang="en-US" sz="1600">
                <a:solidFill>
                  <a:schemeClr val="tx1"/>
                </a:solidFill>
              </a:rPr>
              <a:pPr>
                <a:defRPr/>
              </a:pPr>
              <a:t>1</a:t>
            </a:fld>
            <a:endParaRPr lang="ja-JP" altLang="en-US" sz="1600">
              <a:solidFill>
                <a:schemeClr val="tx1"/>
              </a:solidFill>
            </a:endParaRPr>
          </a:p>
        </p:txBody>
      </p:sp>
    </p:spTree>
    <p:extLst>
      <p:ext uri="{BB962C8B-B14F-4D97-AF65-F5344CB8AC3E}">
        <p14:creationId xmlns:p14="http://schemas.microsoft.com/office/powerpoint/2010/main" val="2073722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8BAFB8F-74B2-EA41-9EB0-7D15DEFAD10D}"/>
              </a:ext>
            </a:extLst>
          </p:cNvPr>
          <p:cNvSpPr/>
          <p:nvPr/>
        </p:nvSpPr>
        <p:spPr>
          <a:xfrm>
            <a:off x="258776" y="914400"/>
            <a:ext cx="8642350" cy="5046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fontAlgn="auto" hangingPunct="1">
              <a:spcBef>
                <a:spcPts val="0"/>
              </a:spcBef>
              <a:spcAft>
                <a:spcPts val="0"/>
              </a:spcAft>
              <a:defRPr/>
            </a:pPr>
            <a:r>
              <a:rPr lang="ja-JP" altLang="en-US" sz="2000">
                <a:solidFill>
                  <a:schemeClr val="tx1"/>
                </a:solidFill>
                <a:latin typeface="+mn-ea"/>
              </a:rPr>
              <a:t>≪承認要件≫</a:t>
            </a:r>
            <a:endParaRPr lang="en-US" altLang="ja-JP" sz="2000">
              <a:solidFill>
                <a:schemeClr val="tx1"/>
              </a:solidFill>
              <a:latin typeface="+mn-ea"/>
            </a:endParaRPr>
          </a:p>
          <a:p>
            <a:pPr eaLnBrk="1" fontAlgn="auto" hangingPunct="1">
              <a:spcBef>
                <a:spcPts val="0"/>
              </a:spcBef>
              <a:spcAft>
                <a:spcPts val="0"/>
              </a:spcAft>
              <a:defRPr/>
            </a:pPr>
            <a:endParaRPr lang="en-US" altLang="ja-JP" sz="2000" b="1">
              <a:solidFill>
                <a:srgbClr val="00B050"/>
              </a:solidFill>
              <a:latin typeface="+mn-ea"/>
            </a:endParaRPr>
          </a:p>
          <a:p>
            <a:pPr marL="457200" indent="-457200" eaLnBrk="1" fontAlgn="auto" hangingPunct="1">
              <a:spcBef>
                <a:spcPts val="0"/>
              </a:spcBef>
              <a:spcAft>
                <a:spcPts val="0"/>
              </a:spcAft>
              <a:buFont typeface="+mj-ea"/>
              <a:buAutoNum type="circleNumDbPlain"/>
              <a:defRPr/>
            </a:pPr>
            <a:r>
              <a:rPr lang="ja-JP" altLang="en-US" sz="2000">
                <a:solidFill>
                  <a:schemeClr val="tx1"/>
                </a:solidFill>
                <a:latin typeface="+mn-ea"/>
              </a:rPr>
              <a:t>給水管の分岐及び配管者は、</a:t>
            </a:r>
            <a:r>
              <a:rPr lang="ja-JP" altLang="en-US" sz="2000" b="1">
                <a:solidFill>
                  <a:srgbClr val="FF0000"/>
                </a:solidFill>
                <a:latin typeface="+mn-ea"/>
              </a:rPr>
              <a:t>適切に作業を行うことのできる技能を有する者を従事させ、又はその者に当該工事に従事する他の者を実施に監督させること。</a:t>
            </a:r>
            <a:endParaRPr lang="en-US" altLang="ja-JP" sz="2000" b="1">
              <a:solidFill>
                <a:srgbClr val="FF0000"/>
              </a:solidFill>
              <a:latin typeface="+mn-ea"/>
            </a:endParaRPr>
          </a:p>
          <a:p>
            <a:pPr marL="457200" indent="-457200" eaLnBrk="1" fontAlgn="auto" hangingPunct="1">
              <a:spcBef>
                <a:spcPts val="0"/>
              </a:spcBef>
              <a:spcAft>
                <a:spcPts val="0"/>
              </a:spcAft>
              <a:buFont typeface="+mj-ea"/>
              <a:buAutoNum type="circleNumDbPlain"/>
              <a:defRPr/>
            </a:pPr>
            <a:endParaRPr lang="en-US" altLang="ja-JP" sz="2000">
              <a:solidFill>
                <a:schemeClr val="tx1"/>
              </a:solidFill>
              <a:latin typeface="+mn-ea"/>
            </a:endParaRPr>
          </a:p>
          <a:p>
            <a:pPr marL="457200" indent="-457200" eaLnBrk="1" fontAlgn="auto" hangingPunct="1">
              <a:spcBef>
                <a:spcPts val="0"/>
              </a:spcBef>
              <a:spcAft>
                <a:spcPts val="0"/>
              </a:spcAft>
              <a:buFont typeface="+mj-ea"/>
              <a:buAutoNum type="circleNumDbPlain"/>
              <a:defRPr/>
            </a:pPr>
            <a:r>
              <a:rPr lang="ja-JP" altLang="en-US" sz="2000" b="1">
                <a:solidFill>
                  <a:srgbClr val="FF0000"/>
                </a:solidFill>
                <a:latin typeface="+mn-ea"/>
              </a:rPr>
              <a:t>道路の掘削又は復旧工事の実務経験</a:t>
            </a:r>
            <a:r>
              <a:rPr lang="ja-JP" altLang="en-US" sz="2000">
                <a:solidFill>
                  <a:schemeClr val="tx1"/>
                </a:solidFill>
                <a:latin typeface="+mn-ea"/>
              </a:rPr>
              <a:t>を有すること。</a:t>
            </a:r>
            <a:endParaRPr lang="en-US" altLang="ja-JP" sz="2000">
              <a:solidFill>
                <a:schemeClr val="tx1"/>
              </a:solidFill>
              <a:latin typeface="+mn-ea"/>
            </a:endParaRPr>
          </a:p>
          <a:p>
            <a:pPr marL="457200" indent="-457200" eaLnBrk="1" fontAlgn="auto" hangingPunct="1">
              <a:spcBef>
                <a:spcPts val="0"/>
              </a:spcBef>
              <a:spcAft>
                <a:spcPts val="0"/>
              </a:spcAft>
              <a:buFont typeface="+mj-ea"/>
              <a:buAutoNum type="circleNumDbPlain"/>
              <a:defRPr/>
            </a:pPr>
            <a:endParaRPr lang="en-US" altLang="ja-JP" sz="2000">
              <a:solidFill>
                <a:schemeClr val="tx1"/>
              </a:solidFill>
              <a:latin typeface="+mn-ea"/>
            </a:endParaRPr>
          </a:p>
          <a:p>
            <a:pPr marL="457200" indent="-457200" eaLnBrk="1" fontAlgn="auto" hangingPunct="1">
              <a:spcBef>
                <a:spcPts val="0"/>
              </a:spcBef>
              <a:spcAft>
                <a:spcPts val="0"/>
              </a:spcAft>
              <a:buFont typeface="+mj-ea"/>
              <a:buAutoNum type="circleNumDbPlain"/>
              <a:defRPr/>
            </a:pPr>
            <a:r>
              <a:rPr lang="ja-JP" altLang="en-US" sz="2000">
                <a:solidFill>
                  <a:schemeClr val="tx1"/>
                </a:solidFill>
                <a:latin typeface="+mn-ea"/>
              </a:rPr>
              <a:t>上記①、②の資格及び実務経験の確認のため、必要な書類を提示すること。（局発行の実務経験者証でも可）</a:t>
            </a:r>
            <a:endParaRPr lang="en-US" altLang="ja-JP" sz="2000">
              <a:solidFill>
                <a:schemeClr val="tx1"/>
              </a:solidFill>
              <a:latin typeface="+mn-ea"/>
            </a:endParaRPr>
          </a:p>
          <a:p>
            <a:pPr marL="457200" indent="-457200" eaLnBrk="1" fontAlgn="auto" hangingPunct="1">
              <a:spcBef>
                <a:spcPts val="0"/>
              </a:spcBef>
              <a:spcAft>
                <a:spcPts val="0"/>
              </a:spcAft>
              <a:buFont typeface="+mj-ea"/>
              <a:buAutoNum type="circleNumDbPlain"/>
              <a:defRPr/>
            </a:pPr>
            <a:endParaRPr lang="en-US" altLang="ja-JP" sz="2000">
              <a:solidFill>
                <a:schemeClr val="tx1"/>
              </a:solidFill>
              <a:latin typeface="+mn-ea"/>
            </a:endParaRPr>
          </a:p>
          <a:p>
            <a:pPr marL="457200" indent="-457200" eaLnBrk="1" fontAlgn="auto" hangingPunct="1">
              <a:spcBef>
                <a:spcPts val="0"/>
              </a:spcBef>
              <a:spcAft>
                <a:spcPts val="0"/>
              </a:spcAft>
              <a:buFont typeface="+mj-ea"/>
              <a:buAutoNum type="circleNumDbPlain"/>
              <a:defRPr/>
            </a:pPr>
            <a:r>
              <a:rPr lang="ja-JP" altLang="en-US" sz="2000">
                <a:solidFill>
                  <a:schemeClr val="tx1"/>
                </a:solidFill>
                <a:latin typeface="+mn-ea"/>
              </a:rPr>
              <a:t>不陸陥没等、</a:t>
            </a:r>
            <a:r>
              <a:rPr lang="ja-JP" altLang="en-US" sz="2000" b="1">
                <a:solidFill>
                  <a:srgbClr val="FF0000"/>
                </a:solidFill>
                <a:latin typeface="+mn-ea"/>
              </a:rPr>
              <a:t>緊急を要する場合は直ちに出動し必要な措置を行う。</a:t>
            </a:r>
            <a:endParaRPr lang="en-US" altLang="ja-JP" sz="2000" b="1">
              <a:solidFill>
                <a:srgbClr val="FF0000"/>
              </a:solidFill>
              <a:latin typeface="+mn-ea"/>
            </a:endParaRPr>
          </a:p>
          <a:p>
            <a:pPr eaLnBrk="1" fontAlgn="auto" hangingPunct="1">
              <a:spcBef>
                <a:spcPts val="0"/>
              </a:spcBef>
              <a:spcAft>
                <a:spcPts val="0"/>
              </a:spcAft>
              <a:defRPr/>
            </a:pPr>
            <a:endParaRPr lang="en-US" altLang="ja-JP" sz="2000">
              <a:solidFill>
                <a:schemeClr val="tx1"/>
              </a:solidFill>
              <a:latin typeface="+mn-ea"/>
            </a:endParaRPr>
          </a:p>
          <a:p>
            <a:pPr eaLnBrk="1" fontAlgn="auto" hangingPunct="1">
              <a:spcBef>
                <a:spcPts val="0"/>
              </a:spcBef>
              <a:spcAft>
                <a:spcPts val="0"/>
              </a:spcAft>
              <a:defRPr/>
            </a:pPr>
            <a:r>
              <a:rPr lang="ja-JP" altLang="en-US" sz="2000">
                <a:solidFill>
                  <a:schemeClr val="tx1"/>
                </a:solidFill>
                <a:latin typeface="+mn-ea"/>
              </a:rPr>
              <a:t>　</a:t>
            </a:r>
            <a:endParaRPr lang="en-US" altLang="ja-JP" sz="2000">
              <a:solidFill>
                <a:schemeClr val="tx1"/>
              </a:solidFill>
              <a:latin typeface="+mn-ea"/>
            </a:endParaRPr>
          </a:p>
          <a:p>
            <a:pPr eaLnBrk="1" fontAlgn="auto" hangingPunct="1">
              <a:spcBef>
                <a:spcPts val="0"/>
              </a:spcBef>
              <a:spcAft>
                <a:spcPts val="0"/>
              </a:spcAft>
              <a:defRPr/>
            </a:pPr>
            <a:endParaRPr lang="ja-JP" altLang="en-US" sz="2000">
              <a:solidFill>
                <a:schemeClr val="tx1"/>
              </a:solidFill>
              <a:latin typeface="+mn-ea"/>
            </a:endParaRPr>
          </a:p>
        </p:txBody>
      </p:sp>
      <p:sp>
        <p:nvSpPr>
          <p:cNvPr id="4" name="Rectangle 3">
            <a:extLst>
              <a:ext uri="{FF2B5EF4-FFF2-40B4-BE49-F238E27FC236}">
                <a16:creationId xmlns:a16="http://schemas.microsoft.com/office/drawing/2014/main" id="{A3B521CC-A350-3FA2-4A00-DB13638350A5}"/>
              </a:ext>
            </a:extLst>
          </p:cNvPr>
          <p:cNvSpPr txBox="1">
            <a:spLocks noChangeArrowheads="1"/>
          </p:cNvSpPr>
          <p:nvPr/>
        </p:nvSpPr>
        <p:spPr bwMode="auto">
          <a:xfrm>
            <a:off x="250826" y="188913"/>
            <a:ext cx="8642350" cy="88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a:latin typeface="+mn-ea"/>
                <a:ea typeface="+mn-ea"/>
              </a:rPr>
              <a:t>分岐穿孔工事の承認要件</a:t>
            </a:r>
          </a:p>
        </p:txBody>
      </p:sp>
      <p:sp>
        <p:nvSpPr>
          <p:cNvPr id="3" name="スライド番号プレースホルダー 1">
            <a:extLst>
              <a:ext uri="{FF2B5EF4-FFF2-40B4-BE49-F238E27FC236}">
                <a16:creationId xmlns:a16="http://schemas.microsoft.com/office/drawing/2014/main" id="{669EF125-0061-8018-8297-45245C5A440D}"/>
              </a:ext>
            </a:extLst>
          </p:cNvPr>
          <p:cNvSpPr txBox="1">
            <a:spLocks/>
          </p:cNvSpPr>
          <p:nvPr/>
        </p:nvSpPr>
        <p:spPr>
          <a:xfrm>
            <a:off x="6610350" y="65087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19</a:t>
            </a:fld>
            <a:endParaRPr lang="ja-JP" altLang="en-US" sz="1600">
              <a:solidFill>
                <a:schemeClr val="tx1"/>
              </a:solidFill>
              <a:latin typeface="+mn-ea"/>
            </a:endParaRPr>
          </a:p>
        </p:txBody>
      </p:sp>
    </p:spTree>
    <p:extLst>
      <p:ext uri="{BB962C8B-B14F-4D97-AF65-F5344CB8AC3E}">
        <p14:creationId xmlns:p14="http://schemas.microsoft.com/office/powerpoint/2010/main" val="2938767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8BAFB8F-74B2-EA41-9EB0-7D15DEFAD10D}"/>
              </a:ext>
            </a:extLst>
          </p:cNvPr>
          <p:cNvSpPr/>
          <p:nvPr/>
        </p:nvSpPr>
        <p:spPr>
          <a:xfrm>
            <a:off x="258776" y="906449"/>
            <a:ext cx="8642349" cy="4214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fontAlgn="auto" hangingPunct="1">
              <a:spcBef>
                <a:spcPts val="0"/>
              </a:spcBef>
              <a:spcAft>
                <a:spcPts val="0"/>
              </a:spcAft>
              <a:defRPr/>
            </a:pPr>
            <a:r>
              <a:rPr lang="ja-JP" altLang="en-US" sz="2000">
                <a:solidFill>
                  <a:schemeClr val="tx1"/>
                </a:solidFill>
                <a:latin typeface="+mn-ea"/>
              </a:rPr>
              <a:t>≪分岐穿孔作業における適切な技能を有する者≫</a:t>
            </a:r>
            <a:endParaRPr lang="en-US" altLang="ja-JP" sz="2000">
              <a:solidFill>
                <a:schemeClr val="tx1"/>
              </a:solidFill>
              <a:latin typeface="+mn-ea"/>
            </a:endParaRPr>
          </a:p>
          <a:p>
            <a:pPr eaLnBrk="1" fontAlgn="auto" hangingPunct="1">
              <a:spcBef>
                <a:spcPts val="0"/>
              </a:spcBef>
              <a:spcAft>
                <a:spcPts val="0"/>
              </a:spcAft>
              <a:defRPr/>
            </a:pPr>
            <a:endParaRPr lang="en-US" altLang="ja-JP" sz="2000" b="1">
              <a:solidFill>
                <a:srgbClr val="00B050"/>
              </a:solidFill>
              <a:latin typeface="+mn-ea"/>
            </a:endParaRPr>
          </a:p>
          <a:p>
            <a:pPr marL="457200" indent="-457200" eaLnBrk="1" fontAlgn="auto" hangingPunct="1">
              <a:spcBef>
                <a:spcPts val="0"/>
              </a:spcBef>
              <a:spcAft>
                <a:spcPts val="0"/>
              </a:spcAft>
              <a:buFont typeface="+mj-ea"/>
              <a:buAutoNum type="circleNumDbPlain"/>
              <a:defRPr/>
            </a:pPr>
            <a:r>
              <a:rPr lang="ja-JP" altLang="en-US" sz="2000">
                <a:solidFill>
                  <a:schemeClr val="tx1"/>
                </a:solidFill>
                <a:latin typeface="+mn-ea"/>
              </a:rPr>
              <a:t>水道事業者等によって行われた試験や講習により、資格を与えられた配管工（配管技工、その他類似の名称の者を含む）</a:t>
            </a:r>
            <a:endParaRPr lang="en-US" altLang="ja-JP" sz="2000">
              <a:solidFill>
                <a:schemeClr val="tx1"/>
              </a:solidFill>
              <a:latin typeface="+mn-ea"/>
            </a:endParaRPr>
          </a:p>
          <a:p>
            <a:pPr marL="457200" indent="-457200" eaLnBrk="1" fontAlgn="auto" hangingPunct="1">
              <a:spcBef>
                <a:spcPts val="0"/>
              </a:spcBef>
              <a:spcAft>
                <a:spcPts val="0"/>
              </a:spcAft>
              <a:buFont typeface="+mj-ea"/>
              <a:buAutoNum type="circleNumDbPlain"/>
              <a:defRPr/>
            </a:pPr>
            <a:endParaRPr lang="en-US" altLang="ja-JP" sz="2000">
              <a:solidFill>
                <a:schemeClr val="tx1"/>
              </a:solidFill>
              <a:latin typeface="+mn-ea"/>
            </a:endParaRPr>
          </a:p>
          <a:p>
            <a:pPr marL="457200" indent="-457200" eaLnBrk="1" fontAlgn="auto" hangingPunct="1">
              <a:spcBef>
                <a:spcPts val="0"/>
              </a:spcBef>
              <a:spcAft>
                <a:spcPts val="0"/>
              </a:spcAft>
              <a:buFont typeface="+mj-ea"/>
              <a:buAutoNum type="circleNumDbPlain"/>
              <a:defRPr/>
            </a:pPr>
            <a:r>
              <a:rPr lang="ja-JP" altLang="en-US" sz="2000">
                <a:solidFill>
                  <a:schemeClr val="tx1"/>
                </a:solidFill>
                <a:latin typeface="+mn-ea"/>
              </a:rPr>
              <a:t>職業能力開発促進法（昭和４４年法律第６４号）第４４条に規定する配管技能士</a:t>
            </a:r>
            <a:endParaRPr lang="en-US" altLang="ja-JP" sz="2000">
              <a:solidFill>
                <a:schemeClr val="tx1"/>
              </a:solidFill>
              <a:latin typeface="+mn-ea"/>
            </a:endParaRPr>
          </a:p>
          <a:p>
            <a:pPr marL="457200" indent="-457200" eaLnBrk="1" fontAlgn="auto" hangingPunct="1">
              <a:spcBef>
                <a:spcPts val="0"/>
              </a:spcBef>
              <a:spcAft>
                <a:spcPts val="0"/>
              </a:spcAft>
              <a:buFont typeface="+mj-ea"/>
              <a:buAutoNum type="circleNumDbPlain"/>
              <a:defRPr/>
            </a:pPr>
            <a:endParaRPr lang="en-US" altLang="ja-JP" sz="2000">
              <a:solidFill>
                <a:schemeClr val="tx1"/>
              </a:solidFill>
              <a:latin typeface="+mn-ea"/>
            </a:endParaRPr>
          </a:p>
          <a:p>
            <a:pPr marL="457200" indent="-457200" eaLnBrk="1" fontAlgn="auto" hangingPunct="1">
              <a:spcBef>
                <a:spcPts val="0"/>
              </a:spcBef>
              <a:spcAft>
                <a:spcPts val="0"/>
              </a:spcAft>
              <a:buFont typeface="+mj-ea"/>
              <a:buAutoNum type="circleNumDbPlain"/>
              <a:defRPr/>
            </a:pPr>
            <a:r>
              <a:rPr lang="ja-JP" altLang="en-US" sz="2000">
                <a:solidFill>
                  <a:schemeClr val="tx1"/>
                </a:solidFill>
                <a:latin typeface="+mn-ea"/>
              </a:rPr>
              <a:t>職業能力開発促進法第２４条に規定する都道府県知事の認定を受けた職業訓練校の配管科の課程の修了者</a:t>
            </a:r>
            <a:endParaRPr lang="en-US" altLang="ja-JP" sz="2000">
              <a:solidFill>
                <a:schemeClr val="tx1"/>
              </a:solidFill>
              <a:latin typeface="+mn-ea"/>
            </a:endParaRPr>
          </a:p>
          <a:p>
            <a:pPr marL="457200" indent="-457200" eaLnBrk="1" fontAlgn="auto" hangingPunct="1">
              <a:spcBef>
                <a:spcPts val="0"/>
              </a:spcBef>
              <a:spcAft>
                <a:spcPts val="0"/>
              </a:spcAft>
              <a:buFont typeface="+mj-ea"/>
              <a:buAutoNum type="circleNumDbPlain"/>
              <a:defRPr/>
            </a:pPr>
            <a:endParaRPr lang="en-US" altLang="ja-JP" sz="2000">
              <a:solidFill>
                <a:schemeClr val="tx1"/>
              </a:solidFill>
              <a:latin typeface="+mn-ea"/>
            </a:endParaRPr>
          </a:p>
          <a:p>
            <a:pPr marL="457200" indent="-457200" eaLnBrk="1" fontAlgn="auto" hangingPunct="1">
              <a:spcBef>
                <a:spcPts val="0"/>
              </a:spcBef>
              <a:spcAft>
                <a:spcPts val="0"/>
              </a:spcAft>
              <a:buFont typeface="+mj-ea"/>
              <a:buAutoNum type="circleNumDbPlain"/>
              <a:defRPr/>
            </a:pPr>
            <a:r>
              <a:rPr lang="ja-JP" altLang="en-US" sz="2000">
                <a:solidFill>
                  <a:schemeClr val="tx1"/>
                </a:solidFill>
                <a:latin typeface="+mn-ea"/>
              </a:rPr>
              <a:t>公益財団法人給水工事技術振興財団が実施する配管技能に係る検定会の合格者</a:t>
            </a:r>
            <a:endParaRPr lang="en-US" altLang="ja-JP" sz="2000">
              <a:solidFill>
                <a:schemeClr val="tx1"/>
              </a:solidFill>
              <a:latin typeface="+mn-ea"/>
            </a:endParaRPr>
          </a:p>
          <a:p>
            <a:pPr eaLnBrk="1" fontAlgn="auto" hangingPunct="1">
              <a:spcBef>
                <a:spcPts val="0"/>
              </a:spcBef>
              <a:spcAft>
                <a:spcPts val="0"/>
              </a:spcAft>
              <a:defRPr/>
            </a:pPr>
            <a:r>
              <a:rPr lang="ja-JP" altLang="en-US" sz="2000">
                <a:solidFill>
                  <a:schemeClr val="tx1"/>
                </a:solidFill>
                <a:latin typeface="+mn-ea"/>
              </a:rPr>
              <a:t>　</a:t>
            </a:r>
            <a:endParaRPr lang="en-US" altLang="ja-JP" sz="2000">
              <a:solidFill>
                <a:schemeClr val="tx1"/>
              </a:solidFill>
              <a:latin typeface="+mn-ea"/>
            </a:endParaRPr>
          </a:p>
          <a:p>
            <a:pPr eaLnBrk="1" fontAlgn="auto" hangingPunct="1">
              <a:spcBef>
                <a:spcPts val="0"/>
              </a:spcBef>
              <a:spcAft>
                <a:spcPts val="0"/>
              </a:spcAft>
              <a:defRPr/>
            </a:pPr>
            <a:endParaRPr lang="ja-JP" altLang="en-US" sz="2000">
              <a:solidFill>
                <a:schemeClr val="tx1"/>
              </a:solidFill>
              <a:latin typeface="+mn-ea"/>
            </a:endParaRPr>
          </a:p>
        </p:txBody>
      </p:sp>
      <p:sp>
        <p:nvSpPr>
          <p:cNvPr id="4" name="スライド番号プレースホルダー 1">
            <a:extLst>
              <a:ext uri="{FF2B5EF4-FFF2-40B4-BE49-F238E27FC236}">
                <a16:creationId xmlns:a16="http://schemas.microsoft.com/office/drawing/2014/main" id="{6A51B875-DE7A-CE43-42E6-9F500116A341}"/>
              </a:ext>
            </a:extLst>
          </p:cNvPr>
          <p:cNvSpPr txBox="1">
            <a:spLocks/>
          </p:cNvSpPr>
          <p:nvPr/>
        </p:nvSpPr>
        <p:spPr>
          <a:xfrm>
            <a:off x="6610350" y="6429239"/>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20</a:t>
            </a:fld>
            <a:endParaRPr lang="ja-JP" altLang="en-US" sz="1600">
              <a:solidFill>
                <a:schemeClr val="tx1"/>
              </a:solidFill>
              <a:latin typeface="+mn-ea"/>
            </a:endParaRPr>
          </a:p>
        </p:txBody>
      </p:sp>
    </p:spTree>
    <p:extLst>
      <p:ext uri="{BB962C8B-B14F-4D97-AF65-F5344CB8AC3E}">
        <p14:creationId xmlns:p14="http://schemas.microsoft.com/office/powerpoint/2010/main" val="2483170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8BAFB8F-74B2-EA41-9EB0-7D15DEFAD10D}"/>
              </a:ext>
            </a:extLst>
          </p:cNvPr>
          <p:cNvSpPr/>
          <p:nvPr/>
        </p:nvSpPr>
        <p:spPr>
          <a:xfrm>
            <a:off x="258776" y="916967"/>
            <a:ext cx="8642350" cy="540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fontAlgn="auto" hangingPunct="1">
              <a:spcBef>
                <a:spcPts val="0"/>
              </a:spcBef>
              <a:spcAft>
                <a:spcPts val="0"/>
              </a:spcAft>
              <a:defRPr/>
            </a:pPr>
            <a:r>
              <a:rPr lang="ja-JP" altLang="en-US" sz="2000" b="1" dirty="0">
                <a:solidFill>
                  <a:srgbClr val="FF0000"/>
                </a:solidFill>
                <a:latin typeface="+mn-ea"/>
              </a:rPr>
              <a:t>他の埋設管への誤穿孔防止</a:t>
            </a:r>
            <a:endParaRPr lang="en-US" altLang="ja-JP" sz="2000" b="1" dirty="0">
              <a:solidFill>
                <a:srgbClr val="FF0000"/>
              </a:solidFill>
              <a:latin typeface="+mn-ea"/>
            </a:endParaRPr>
          </a:p>
          <a:p>
            <a:pPr eaLnBrk="1" fontAlgn="auto" hangingPunct="1">
              <a:spcBef>
                <a:spcPts val="0"/>
              </a:spcBef>
              <a:spcAft>
                <a:spcPts val="0"/>
              </a:spcAft>
              <a:defRPr/>
            </a:pPr>
            <a:endParaRPr lang="en-US" altLang="ja-JP" sz="2000" dirty="0">
              <a:solidFill>
                <a:schemeClr val="tx1"/>
              </a:solidFill>
              <a:latin typeface="+mn-ea"/>
            </a:endParaRPr>
          </a:p>
          <a:p>
            <a:pPr eaLnBrk="1" fontAlgn="auto" hangingPunct="1">
              <a:spcBef>
                <a:spcPts val="0"/>
              </a:spcBef>
              <a:spcAft>
                <a:spcPts val="0"/>
              </a:spcAft>
              <a:defRPr/>
            </a:pPr>
            <a:r>
              <a:rPr lang="ja-JP" altLang="en-US" sz="2000" dirty="0">
                <a:solidFill>
                  <a:schemeClr val="tx1"/>
                </a:solidFill>
                <a:latin typeface="+mn-ea"/>
              </a:rPr>
              <a:t>分岐穿孔作業時に、工業用水道管やガス管を上水道配水管と誤って穿孔してしまったという事例が報告されている。</a:t>
            </a:r>
            <a:endParaRPr lang="en-US" altLang="ja-JP" sz="2000" dirty="0">
              <a:solidFill>
                <a:schemeClr val="tx1"/>
              </a:solidFill>
              <a:latin typeface="+mn-ea"/>
            </a:endParaRPr>
          </a:p>
          <a:p>
            <a:pPr eaLnBrk="1" fontAlgn="auto" hangingPunct="1">
              <a:spcBef>
                <a:spcPts val="0"/>
              </a:spcBef>
              <a:spcAft>
                <a:spcPts val="0"/>
              </a:spcAft>
              <a:defRPr/>
            </a:pPr>
            <a:endParaRPr lang="en-US" altLang="ja-JP" sz="2000" dirty="0">
              <a:solidFill>
                <a:schemeClr val="tx1"/>
              </a:solidFill>
              <a:latin typeface="+mn-ea"/>
            </a:endParaRPr>
          </a:p>
          <a:p>
            <a:pPr eaLnBrk="1" fontAlgn="auto" hangingPunct="1">
              <a:spcBef>
                <a:spcPts val="0"/>
              </a:spcBef>
              <a:spcAft>
                <a:spcPts val="0"/>
              </a:spcAft>
              <a:defRPr/>
            </a:pPr>
            <a:r>
              <a:rPr lang="ja-JP" altLang="en-US" sz="2000" b="1" dirty="0">
                <a:solidFill>
                  <a:srgbClr val="FF0000"/>
                </a:solidFill>
                <a:latin typeface="+mn-ea"/>
              </a:rPr>
              <a:t>誤穿孔を防止するため</a:t>
            </a:r>
            <a:endParaRPr lang="en-US" altLang="ja-JP" sz="2000" b="1" dirty="0">
              <a:solidFill>
                <a:srgbClr val="FF0000"/>
              </a:solidFill>
              <a:latin typeface="+mn-ea"/>
            </a:endParaRPr>
          </a:p>
          <a:p>
            <a:pPr marL="715963" indent="-87313" eaLnBrk="1" fontAlgn="auto" hangingPunct="1">
              <a:spcBef>
                <a:spcPts val="0"/>
              </a:spcBef>
              <a:spcAft>
                <a:spcPts val="0"/>
              </a:spcAft>
              <a:buFont typeface="Arial" panose="020B0604020202020204" pitchFamily="34" charset="0"/>
              <a:buChar char="•"/>
              <a:defRPr/>
            </a:pPr>
            <a:r>
              <a:rPr lang="ja-JP" altLang="en-US" sz="2000" dirty="0">
                <a:solidFill>
                  <a:schemeClr val="tx1"/>
                </a:solidFill>
                <a:latin typeface="+mn-ea"/>
              </a:rPr>
              <a:t>配水管の埋設位置、深度、口径、管種などを設計時点で十分確認し、</a:t>
            </a:r>
            <a:r>
              <a:rPr lang="ja-JP" altLang="en-US" sz="2000" b="1" dirty="0">
                <a:solidFill>
                  <a:srgbClr val="FF0000"/>
                </a:solidFill>
                <a:latin typeface="+mn-ea"/>
              </a:rPr>
              <a:t>現場では設計時の情報を確認しながら作業する。必要な場合は試験掘削を実施する。</a:t>
            </a:r>
            <a:endParaRPr lang="en-US" altLang="ja-JP" sz="2000" b="1" dirty="0">
              <a:solidFill>
                <a:srgbClr val="FF0000"/>
              </a:solidFill>
              <a:latin typeface="+mn-ea"/>
            </a:endParaRPr>
          </a:p>
          <a:p>
            <a:pPr marL="715963" indent="-87313" eaLnBrk="1" fontAlgn="auto" hangingPunct="1">
              <a:spcBef>
                <a:spcPts val="0"/>
              </a:spcBef>
              <a:spcAft>
                <a:spcPts val="0"/>
              </a:spcAft>
              <a:buFont typeface="Arial" panose="020B0604020202020204" pitchFamily="34" charset="0"/>
              <a:buChar char="•"/>
              <a:defRPr/>
            </a:pPr>
            <a:r>
              <a:rPr lang="ja-JP" altLang="en-US" sz="2000" dirty="0">
                <a:solidFill>
                  <a:schemeClr val="tx1"/>
                </a:solidFill>
                <a:latin typeface="+mn-ea"/>
              </a:rPr>
              <a:t>分岐穿孔作業後は、必ず残留塩素の確認を行って最終確認する。</a:t>
            </a:r>
            <a:endParaRPr lang="en-US" altLang="ja-JP" sz="2000" dirty="0">
              <a:solidFill>
                <a:schemeClr val="tx1"/>
              </a:solidFill>
              <a:latin typeface="+mn-ea"/>
            </a:endParaRPr>
          </a:p>
          <a:p>
            <a:pPr algn="ctr" eaLnBrk="1" fontAlgn="auto" hangingPunct="1">
              <a:spcBef>
                <a:spcPts val="0"/>
              </a:spcBef>
              <a:spcAft>
                <a:spcPts val="0"/>
              </a:spcAft>
              <a:defRPr/>
            </a:pPr>
            <a:endParaRPr lang="en-US" altLang="ja-JP" sz="2000" b="1" dirty="0">
              <a:solidFill>
                <a:srgbClr val="FF0000"/>
              </a:solidFill>
              <a:latin typeface="+mn-ea"/>
            </a:endParaRPr>
          </a:p>
          <a:p>
            <a:pPr algn="ctr" eaLnBrk="1" fontAlgn="auto" hangingPunct="1">
              <a:spcBef>
                <a:spcPts val="0"/>
              </a:spcBef>
              <a:spcAft>
                <a:spcPts val="0"/>
              </a:spcAft>
              <a:defRPr/>
            </a:pPr>
            <a:endParaRPr lang="en-US" altLang="ja-JP" sz="2000" b="1" dirty="0">
              <a:solidFill>
                <a:srgbClr val="FF0000"/>
              </a:solidFill>
              <a:latin typeface="+mn-ea"/>
            </a:endParaRPr>
          </a:p>
          <a:p>
            <a:pPr eaLnBrk="1" fontAlgn="auto" hangingPunct="1">
              <a:spcBef>
                <a:spcPts val="0"/>
              </a:spcBef>
              <a:spcAft>
                <a:spcPts val="0"/>
              </a:spcAft>
              <a:defRPr/>
            </a:pPr>
            <a:r>
              <a:rPr lang="ja-JP" altLang="en-US" sz="2000" b="1" dirty="0">
                <a:solidFill>
                  <a:srgbClr val="FF0000"/>
                </a:solidFill>
                <a:latin typeface="+mn-ea"/>
              </a:rPr>
              <a:t>　　　　　　　　　　☆　他の埋設管確認の徹底　</a:t>
            </a:r>
            <a:endParaRPr lang="en-US" altLang="ja-JP" sz="2000" b="1" dirty="0">
              <a:solidFill>
                <a:srgbClr val="FF0000"/>
              </a:solidFill>
              <a:latin typeface="+mn-ea"/>
            </a:endParaRPr>
          </a:p>
          <a:p>
            <a:pPr eaLnBrk="1" fontAlgn="auto" hangingPunct="1">
              <a:spcBef>
                <a:spcPts val="0"/>
              </a:spcBef>
              <a:spcAft>
                <a:spcPts val="0"/>
              </a:spcAft>
              <a:defRPr/>
            </a:pPr>
            <a:r>
              <a:rPr lang="ja-JP" altLang="en-US" sz="2000" b="1" dirty="0">
                <a:solidFill>
                  <a:srgbClr val="FF0000"/>
                </a:solidFill>
                <a:latin typeface="+mn-ea"/>
              </a:rPr>
              <a:t>　　　　　　　　　　☆　残留塩素濃度測定の徹底</a:t>
            </a:r>
            <a:endParaRPr lang="en-US" altLang="ja-JP" sz="2000" b="1" dirty="0">
              <a:solidFill>
                <a:srgbClr val="FF0000"/>
              </a:solidFill>
              <a:latin typeface="+mn-ea"/>
            </a:endParaRPr>
          </a:p>
          <a:p>
            <a:pPr eaLnBrk="1" fontAlgn="auto" hangingPunct="1">
              <a:spcBef>
                <a:spcPts val="0"/>
              </a:spcBef>
              <a:spcAft>
                <a:spcPts val="0"/>
              </a:spcAft>
              <a:defRPr/>
            </a:pPr>
            <a:r>
              <a:rPr lang="ja-JP" altLang="en-US" sz="2000" dirty="0">
                <a:solidFill>
                  <a:schemeClr val="tx1"/>
                </a:solidFill>
                <a:latin typeface="+mn-ea"/>
              </a:rPr>
              <a:t>　</a:t>
            </a:r>
            <a:endParaRPr lang="en-US" altLang="ja-JP" sz="2000" dirty="0">
              <a:solidFill>
                <a:schemeClr val="tx1"/>
              </a:solidFill>
              <a:latin typeface="+mn-ea"/>
            </a:endParaRPr>
          </a:p>
          <a:p>
            <a:pPr eaLnBrk="1" fontAlgn="auto" hangingPunct="1">
              <a:spcBef>
                <a:spcPts val="0"/>
              </a:spcBef>
              <a:spcAft>
                <a:spcPts val="0"/>
              </a:spcAft>
              <a:defRPr/>
            </a:pPr>
            <a:endParaRPr lang="ja-JP" altLang="en-US" sz="2000" dirty="0">
              <a:solidFill>
                <a:schemeClr val="tx1"/>
              </a:solidFill>
              <a:latin typeface="+mn-ea"/>
            </a:endParaRPr>
          </a:p>
        </p:txBody>
      </p:sp>
      <p:sp>
        <p:nvSpPr>
          <p:cNvPr id="4" name="Rectangle 3">
            <a:extLst>
              <a:ext uri="{FF2B5EF4-FFF2-40B4-BE49-F238E27FC236}">
                <a16:creationId xmlns:a16="http://schemas.microsoft.com/office/drawing/2014/main" id="{A3B521CC-A350-3FA2-4A00-DB13638350A5}"/>
              </a:ext>
            </a:extLst>
          </p:cNvPr>
          <p:cNvSpPr txBox="1">
            <a:spLocks noChangeArrowheads="1"/>
          </p:cNvSpPr>
          <p:nvPr/>
        </p:nvSpPr>
        <p:spPr bwMode="auto">
          <a:xfrm>
            <a:off x="250826" y="196609"/>
            <a:ext cx="8642350" cy="66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a:latin typeface="+mn-ea"/>
                <a:ea typeface="+mn-ea"/>
              </a:rPr>
              <a:t>分岐穿孔工事における注意事項</a:t>
            </a:r>
          </a:p>
        </p:txBody>
      </p:sp>
      <p:sp>
        <p:nvSpPr>
          <p:cNvPr id="3" name="スライド番号プレースホルダー 1">
            <a:extLst>
              <a:ext uri="{FF2B5EF4-FFF2-40B4-BE49-F238E27FC236}">
                <a16:creationId xmlns:a16="http://schemas.microsoft.com/office/drawing/2014/main" id="{4CE95E45-E823-D744-7807-EF478A90AAED}"/>
              </a:ext>
            </a:extLst>
          </p:cNvPr>
          <p:cNvSpPr txBox="1">
            <a:spLocks/>
          </p:cNvSpPr>
          <p:nvPr/>
        </p:nvSpPr>
        <p:spPr>
          <a:xfrm>
            <a:off x="6610350" y="65087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21</a:t>
            </a:fld>
            <a:endParaRPr lang="ja-JP" altLang="en-US" sz="1600">
              <a:solidFill>
                <a:schemeClr val="tx1"/>
              </a:solidFill>
              <a:latin typeface="+mn-ea"/>
            </a:endParaRPr>
          </a:p>
        </p:txBody>
      </p:sp>
    </p:spTree>
    <p:extLst>
      <p:ext uri="{BB962C8B-B14F-4D97-AF65-F5344CB8AC3E}">
        <p14:creationId xmlns:p14="http://schemas.microsoft.com/office/powerpoint/2010/main" val="3370184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8BAFB8F-74B2-EA41-9EB0-7D15DEFAD10D}"/>
              </a:ext>
            </a:extLst>
          </p:cNvPr>
          <p:cNvSpPr/>
          <p:nvPr/>
        </p:nvSpPr>
        <p:spPr>
          <a:xfrm>
            <a:off x="250825" y="1249590"/>
            <a:ext cx="8642350" cy="540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fontAlgn="auto" hangingPunct="1">
              <a:spcBef>
                <a:spcPts val="0"/>
              </a:spcBef>
              <a:spcAft>
                <a:spcPts val="0"/>
              </a:spcAft>
              <a:defRPr/>
            </a:pPr>
            <a:endParaRPr lang="en-US" altLang="ja-JP" sz="2000" b="1" dirty="0">
              <a:solidFill>
                <a:srgbClr val="FF0000"/>
              </a:solidFill>
              <a:latin typeface="+mn-ea"/>
            </a:endParaRPr>
          </a:p>
          <a:p>
            <a:pPr marL="539750" indent="-539750" eaLnBrk="1" fontAlgn="auto" hangingPunct="1">
              <a:spcBef>
                <a:spcPts val="0"/>
              </a:spcBef>
              <a:spcAft>
                <a:spcPts val="0"/>
              </a:spcAft>
              <a:defRPr/>
            </a:pPr>
            <a:r>
              <a:rPr lang="en-US" altLang="ja-JP" sz="2000" dirty="0">
                <a:solidFill>
                  <a:srgbClr val="FF0000"/>
                </a:solidFill>
                <a:latin typeface="+mn-ea"/>
              </a:rPr>
              <a:t>Q1   </a:t>
            </a:r>
            <a:r>
              <a:rPr lang="ja-JP" altLang="en-US" sz="2000" b="1" dirty="0">
                <a:solidFill>
                  <a:srgbClr val="FF0000"/>
                </a:solidFill>
                <a:latin typeface="+mn-ea"/>
              </a:rPr>
              <a:t>「給水装置配管技能者」の資格を取得しているが、この資格で分岐穿</a:t>
            </a:r>
            <a:endParaRPr lang="en-US" altLang="ja-JP" sz="2000" b="1" dirty="0">
              <a:solidFill>
                <a:srgbClr val="FF0000"/>
              </a:solidFill>
              <a:latin typeface="+mn-ea"/>
            </a:endParaRPr>
          </a:p>
          <a:p>
            <a:pPr marL="539750" indent="-539750" eaLnBrk="1" fontAlgn="auto" hangingPunct="1">
              <a:spcBef>
                <a:spcPts val="0"/>
              </a:spcBef>
              <a:spcAft>
                <a:spcPts val="0"/>
              </a:spcAft>
              <a:defRPr/>
            </a:pPr>
            <a:r>
              <a:rPr lang="en-US" altLang="ja-JP" sz="2000" b="1" dirty="0">
                <a:solidFill>
                  <a:srgbClr val="FF0000"/>
                </a:solidFill>
                <a:latin typeface="+mn-ea"/>
              </a:rPr>
              <a:t>       </a:t>
            </a:r>
            <a:r>
              <a:rPr lang="ja-JP" altLang="en-US" sz="2000" b="1" dirty="0">
                <a:solidFill>
                  <a:srgbClr val="FF0000"/>
                </a:solidFill>
                <a:latin typeface="+mn-ea"/>
              </a:rPr>
              <a:t>孔が可能か？</a:t>
            </a:r>
            <a:endParaRPr lang="en-US" altLang="ja-JP" sz="2000" b="1" dirty="0">
              <a:solidFill>
                <a:srgbClr val="FF0000"/>
              </a:solidFill>
              <a:latin typeface="+mn-ea"/>
            </a:endParaRPr>
          </a:p>
          <a:p>
            <a:pPr eaLnBrk="1" fontAlgn="auto" hangingPunct="1">
              <a:spcBef>
                <a:spcPts val="0"/>
              </a:spcBef>
              <a:spcAft>
                <a:spcPts val="0"/>
              </a:spcAft>
              <a:defRPr/>
            </a:pPr>
            <a:endParaRPr lang="en-US" altLang="ja-JP" sz="2000" dirty="0">
              <a:solidFill>
                <a:srgbClr val="FF0000"/>
              </a:solidFill>
              <a:latin typeface="+mn-ea"/>
            </a:endParaRPr>
          </a:p>
          <a:p>
            <a:pPr marL="447675" indent="-447675" eaLnBrk="1" fontAlgn="auto" hangingPunct="1">
              <a:spcBef>
                <a:spcPts val="0"/>
              </a:spcBef>
              <a:spcAft>
                <a:spcPts val="0"/>
              </a:spcAft>
              <a:defRPr/>
            </a:pPr>
            <a:r>
              <a:rPr lang="en-US" altLang="ja-JP" sz="2000" dirty="0">
                <a:solidFill>
                  <a:schemeClr val="tx1"/>
                </a:solidFill>
                <a:latin typeface="+mn-ea"/>
              </a:rPr>
              <a:t>A1</a:t>
            </a:r>
            <a:r>
              <a:rPr lang="ja-JP" altLang="en-US" sz="2000" dirty="0">
                <a:solidFill>
                  <a:schemeClr val="tx1"/>
                </a:solidFill>
                <a:latin typeface="+mn-ea"/>
              </a:rPr>
              <a:t>   「給水装置配管技能者」の資格については、平成１０年３月に廃止し</a:t>
            </a:r>
            <a:endParaRPr lang="en-US" altLang="ja-JP" sz="2000" dirty="0">
              <a:solidFill>
                <a:schemeClr val="tx1"/>
              </a:solidFill>
              <a:latin typeface="+mn-ea"/>
            </a:endParaRPr>
          </a:p>
          <a:p>
            <a:pPr marL="447675" indent="-447675" eaLnBrk="1" fontAlgn="auto" hangingPunct="1">
              <a:spcBef>
                <a:spcPts val="0"/>
              </a:spcBef>
              <a:spcAft>
                <a:spcPts val="0"/>
              </a:spcAft>
              <a:defRPr/>
            </a:pPr>
            <a:r>
              <a:rPr lang="en-US" altLang="ja-JP" sz="2000" dirty="0">
                <a:solidFill>
                  <a:schemeClr val="tx1"/>
                </a:solidFill>
                <a:latin typeface="+mn-ea"/>
              </a:rPr>
              <a:t>       </a:t>
            </a:r>
            <a:r>
              <a:rPr lang="ja-JP" altLang="en-US" sz="2000" dirty="0">
                <a:solidFill>
                  <a:schemeClr val="tx1"/>
                </a:solidFill>
                <a:latin typeface="+mn-ea"/>
              </a:rPr>
              <a:t>ており、分岐穿孔は施工できません。</a:t>
            </a:r>
            <a:endParaRPr lang="en-US" altLang="ja-JP" sz="2000" dirty="0">
              <a:solidFill>
                <a:schemeClr val="tx1"/>
              </a:solidFill>
              <a:latin typeface="+mn-ea"/>
            </a:endParaRPr>
          </a:p>
          <a:p>
            <a:pPr eaLnBrk="1" fontAlgn="auto" hangingPunct="1">
              <a:spcBef>
                <a:spcPts val="0"/>
              </a:spcBef>
              <a:spcAft>
                <a:spcPts val="0"/>
              </a:spcAft>
              <a:defRPr/>
            </a:pPr>
            <a:endParaRPr lang="en-US" altLang="ja-JP" sz="2000" dirty="0">
              <a:solidFill>
                <a:srgbClr val="FF0000"/>
              </a:solidFill>
              <a:latin typeface="+mn-ea"/>
            </a:endParaRPr>
          </a:p>
          <a:p>
            <a:pPr marL="630238" indent="-630238" eaLnBrk="1" fontAlgn="auto" hangingPunct="1">
              <a:spcBef>
                <a:spcPts val="0"/>
              </a:spcBef>
              <a:spcAft>
                <a:spcPts val="0"/>
              </a:spcAft>
              <a:defRPr/>
            </a:pPr>
            <a:r>
              <a:rPr lang="en-US" altLang="ja-JP" sz="2000" dirty="0">
                <a:solidFill>
                  <a:srgbClr val="FF0000"/>
                </a:solidFill>
                <a:latin typeface="+mn-ea"/>
              </a:rPr>
              <a:t>Q2</a:t>
            </a:r>
            <a:r>
              <a:rPr lang="ja-JP" altLang="en-US" sz="2000" dirty="0">
                <a:solidFill>
                  <a:srgbClr val="FF0000"/>
                </a:solidFill>
                <a:latin typeface="+mn-ea"/>
              </a:rPr>
              <a:t>   </a:t>
            </a:r>
            <a:r>
              <a:rPr lang="ja-JP" altLang="en-US" sz="2000" b="1" dirty="0">
                <a:solidFill>
                  <a:srgbClr val="FF0000"/>
                </a:solidFill>
                <a:latin typeface="+mn-ea"/>
              </a:rPr>
              <a:t>大口径（７５㎜以上）の分岐・配管を行う場合、耐震接手管の実務経</a:t>
            </a:r>
            <a:endParaRPr lang="en-US" altLang="ja-JP" sz="2000" b="1" dirty="0">
              <a:solidFill>
                <a:srgbClr val="FF0000"/>
              </a:solidFill>
              <a:latin typeface="+mn-ea"/>
            </a:endParaRPr>
          </a:p>
          <a:p>
            <a:pPr marL="630238" indent="-630238" eaLnBrk="1" fontAlgn="auto" hangingPunct="1">
              <a:spcBef>
                <a:spcPts val="0"/>
              </a:spcBef>
              <a:spcAft>
                <a:spcPts val="0"/>
              </a:spcAft>
              <a:defRPr/>
            </a:pPr>
            <a:r>
              <a:rPr lang="en-US" altLang="ja-JP" sz="2000" b="1" dirty="0">
                <a:solidFill>
                  <a:srgbClr val="FF0000"/>
                </a:solidFill>
                <a:latin typeface="+mn-ea"/>
              </a:rPr>
              <a:t>       </a:t>
            </a:r>
            <a:r>
              <a:rPr lang="ja-JP" altLang="en-US" sz="2000" b="1" dirty="0">
                <a:solidFill>
                  <a:srgbClr val="FF0000"/>
                </a:solidFill>
                <a:latin typeface="+mn-ea"/>
              </a:rPr>
              <a:t>験がないと施工を認められないか？</a:t>
            </a:r>
            <a:endParaRPr lang="en-US" altLang="ja-JP" sz="2000" b="1" dirty="0">
              <a:solidFill>
                <a:srgbClr val="FF0000"/>
              </a:solidFill>
              <a:latin typeface="+mn-ea"/>
            </a:endParaRPr>
          </a:p>
          <a:p>
            <a:pPr eaLnBrk="1" fontAlgn="auto" hangingPunct="1">
              <a:spcBef>
                <a:spcPts val="0"/>
              </a:spcBef>
              <a:spcAft>
                <a:spcPts val="0"/>
              </a:spcAft>
              <a:defRPr/>
            </a:pPr>
            <a:endParaRPr lang="en-US" altLang="ja-JP" sz="2000" dirty="0">
              <a:solidFill>
                <a:srgbClr val="FF0000"/>
              </a:solidFill>
              <a:latin typeface="+mn-ea"/>
            </a:endParaRPr>
          </a:p>
          <a:p>
            <a:pPr eaLnBrk="1" fontAlgn="auto" hangingPunct="1">
              <a:spcBef>
                <a:spcPts val="0"/>
              </a:spcBef>
              <a:spcAft>
                <a:spcPts val="0"/>
              </a:spcAft>
              <a:defRPr/>
            </a:pPr>
            <a:r>
              <a:rPr lang="en-US" altLang="ja-JP" sz="2000" dirty="0">
                <a:solidFill>
                  <a:schemeClr val="tx1"/>
                </a:solidFill>
                <a:latin typeface="+mn-ea"/>
              </a:rPr>
              <a:t>A2</a:t>
            </a:r>
            <a:r>
              <a:rPr lang="ja-JP" altLang="en-US" sz="2000" dirty="0">
                <a:solidFill>
                  <a:schemeClr val="tx1"/>
                </a:solidFill>
                <a:latin typeface="+mn-ea"/>
              </a:rPr>
              <a:t>   認められない。</a:t>
            </a:r>
            <a:endParaRPr lang="en-US" altLang="ja-JP" sz="2000" dirty="0">
              <a:solidFill>
                <a:schemeClr val="tx1"/>
              </a:solidFill>
              <a:latin typeface="+mn-ea"/>
            </a:endParaRPr>
          </a:p>
          <a:p>
            <a:pPr marL="630238" indent="-630238" eaLnBrk="1" fontAlgn="auto" hangingPunct="1">
              <a:spcBef>
                <a:spcPts val="0"/>
              </a:spcBef>
              <a:spcAft>
                <a:spcPts val="0"/>
              </a:spcAft>
              <a:defRPr/>
            </a:pPr>
            <a:r>
              <a:rPr lang="ja-JP" altLang="en-US" sz="2000" dirty="0">
                <a:solidFill>
                  <a:schemeClr val="tx1"/>
                </a:solidFill>
                <a:latin typeface="+mn-ea"/>
              </a:rPr>
              <a:t>　　大口径（７５㎜以上）の分岐・配管作業については、耐震接手管の実</a:t>
            </a:r>
            <a:endParaRPr lang="en-US" altLang="ja-JP" sz="2000" dirty="0">
              <a:solidFill>
                <a:schemeClr val="tx1"/>
              </a:solidFill>
              <a:latin typeface="+mn-ea"/>
            </a:endParaRPr>
          </a:p>
          <a:p>
            <a:pPr marL="630238" indent="-630238" eaLnBrk="1" fontAlgn="auto" hangingPunct="1">
              <a:spcBef>
                <a:spcPts val="0"/>
              </a:spcBef>
              <a:spcAft>
                <a:spcPts val="0"/>
              </a:spcAft>
              <a:defRPr/>
            </a:pPr>
            <a:r>
              <a:rPr lang="en-US" altLang="ja-JP" sz="2000" dirty="0">
                <a:solidFill>
                  <a:schemeClr val="tx1"/>
                </a:solidFill>
                <a:latin typeface="+mn-ea"/>
              </a:rPr>
              <a:t>       </a:t>
            </a:r>
            <a:r>
              <a:rPr lang="ja-JP" altLang="en-US" sz="2000" dirty="0">
                <a:solidFill>
                  <a:schemeClr val="tx1"/>
                </a:solidFill>
                <a:latin typeface="+mn-ea"/>
              </a:rPr>
              <a:t>務経験が必要です。</a:t>
            </a:r>
            <a:endParaRPr lang="en-US" altLang="ja-JP" sz="2000" dirty="0">
              <a:solidFill>
                <a:schemeClr val="tx1"/>
              </a:solidFill>
              <a:latin typeface="+mn-ea"/>
            </a:endParaRPr>
          </a:p>
          <a:p>
            <a:pPr eaLnBrk="1" fontAlgn="auto" hangingPunct="1">
              <a:spcBef>
                <a:spcPts val="0"/>
              </a:spcBef>
              <a:spcAft>
                <a:spcPts val="0"/>
              </a:spcAft>
              <a:defRPr/>
            </a:pPr>
            <a:endParaRPr lang="ja-JP" altLang="en-US" sz="2000" dirty="0">
              <a:solidFill>
                <a:schemeClr val="tx1"/>
              </a:solidFill>
              <a:latin typeface="+mn-ea"/>
            </a:endParaRPr>
          </a:p>
        </p:txBody>
      </p:sp>
      <p:sp>
        <p:nvSpPr>
          <p:cNvPr id="4" name="Rectangle 3">
            <a:extLst>
              <a:ext uri="{FF2B5EF4-FFF2-40B4-BE49-F238E27FC236}">
                <a16:creationId xmlns:a16="http://schemas.microsoft.com/office/drawing/2014/main" id="{A3B521CC-A350-3FA2-4A00-DB13638350A5}"/>
              </a:ext>
            </a:extLst>
          </p:cNvPr>
          <p:cNvSpPr txBox="1">
            <a:spLocks noChangeArrowheads="1"/>
          </p:cNvSpPr>
          <p:nvPr/>
        </p:nvSpPr>
        <p:spPr bwMode="auto">
          <a:xfrm>
            <a:off x="250825" y="198899"/>
            <a:ext cx="8441066" cy="108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a:latin typeface="+mn-ea"/>
                <a:ea typeface="+mn-ea"/>
              </a:rPr>
              <a:t>分岐</a:t>
            </a:r>
            <a:r>
              <a:rPr lang="en-US" altLang="ja-JP" sz="3600">
                <a:latin typeface="+mn-ea"/>
                <a:ea typeface="+mn-ea"/>
              </a:rPr>
              <a:t>(</a:t>
            </a:r>
            <a:r>
              <a:rPr lang="ja-JP" altLang="en-US" sz="3600">
                <a:latin typeface="+mn-ea"/>
                <a:ea typeface="+mn-ea"/>
              </a:rPr>
              <a:t>穿孔</a:t>
            </a:r>
            <a:r>
              <a:rPr lang="en-US" altLang="ja-JP" sz="3600">
                <a:latin typeface="+mn-ea"/>
                <a:ea typeface="+mn-ea"/>
              </a:rPr>
              <a:t>)</a:t>
            </a:r>
            <a:r>
              <a:rPr lang="ja-JP" altLang="en-US" sz="3600">
                <a:latin typeface="+mn-ea"/>
                <a:ea typeface="+mn-ea"/>
              </a:rPr>
              <a:t>・配管に関する給水装置工事</a:t>
            </a:r>
            <a:r>
              <a:rPr lang="en-US" altLang="ja-JP" sz="3600">
                <a:latin typeface="+mn-ea"/>
                <a:ea typeface="+mn-ea"/>
              </a:rPr>
              <a:t>Q</a:t>
            </a:r>
            <a:r>
              <a:rPr lang="ja-JP" altLang="en-US" sz="3600">
                <a:latin typeface="+mn-ea"/>
                <a:ea typeface="+mn-ea"/>
              </a:rPr>
              <a:t>＆</a:t>
            </a:r>
            <a:r>
              <a:rPr lang="en-US" altLang="ja-JP" sz="3600">
                <a:latin typeface="+mn-ea"/>
                <a:ea typeface="+mn-ea"/>
              </a:rPr>
              <a:t>A</a:t>
            </a:r>
            <a:endParaRPr lang="ja-JP" altLang="en-US" sz="3600">
              <a:latin typeface="+mn-ea"/>
              <a:ea typeface="+mn-ea"/>
            </a:endParaRPr>
          </a:p>
        </p:txBody>
      </p:sp>
      <p:sp>
        <p:nvSpPr>
          <p:cNvPr id="3" name="スライド番号プレースホルダー 1">
            <a:extLst>
              <a:ext uri="{FF2B5EF4-FFF2-40B4-BE49-F238E27FC236}">
                <a16:creationId xmlns:a16="http://schemas.microsoft.com/office/drawing/2014/main" id="{016777BB-40AA-347C-B85D-043590A9FB98}"/>
              </a:ext>
            </a:extLst>
          </p:cNvPr>
          <p:cNvSpPr txBox="1">
            <a:spLocks/>
          </p:cNvSpPr>
          <p:nvPr/>
        </p:nvSpPr>
        <p:spPr>
          <a:xfrm>
            <a:off x="6610350" y="65087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22</a:t>
            </a:fld>
            <a:endParaRPr lang="ja-JP" altLang="en-US" sz="1600">
              <a:solidFill>
                <a:schemeClr val="tx1"/>
              </a:solidFill>
              <a:latin typeface="+mn-ea"/>
            </a:endParaRPr>
          </a:p>
        </p:txBody>
      </p:sp>
      <p:sp>
        <p:nvSpPr>
          <p:cNvPr id="2" name="テキスト ボックス 1">
            <a:extLst>
              <a:ext uri="{FF2B5EF4-FFF2-40B4-BE49-F238E27FC236}">
                <a16:creationId xmlns:a16="http://schemas.microsoft.com/office/drawing/2014/main" id="{5B008D9F-BA09-AF3D-4040-CC325B9D0634}"/>
              </a:ext>
            </a:extLst>
          </p:cNvPr>
          <p:cNvSpPr txBox="1"/>
          <p:nvPr/>
        </p:nvSpPr>
        <p:spPr>
          <a:xfrm>
            <a:off x="1612321" y="5958172"/>
            <a:ext cx="6237874" cy="400110"/>
          </a:xfrm>
          <a:prstGeom prst="rect">
            <a:avLst/>
          </a:prstGeom>
          <a:solidFill>
            <a:schemeClr val="accent5">
              <a:lumMod val="40000"/>
              <a:lumOff val="60000"/>
            </a:schemeClr>
          </a:solidFill>
        </p:spPr>
        <p:txBody>
          <a:bodyPr wrap="square" rtlCol="0">
            <a:spAutoFit/>
          </a:bodyPr>
          <a:lstStyle/>
          <a:p>
            <a:r>
              <a:rPr kumimoji="1" lang="ja-JP" altLang="en-US" sz="2000">
                <a:solidFill>
                  <a:srgbClr val="FF0000"/>
                </a:solidFill>
                <a:latin typeface="+mn-ea"/>
              </a:rPr>
              <a:t>各市町の水道事業者により異なる場合があります。</a:t>
            </a:r>
            <a:endParaRPr kumimoji="1" lang="en-US" altLang="ja-JP" sz="2000">
              <a:solidFill>
                <a:srgbClr val="FF0000"/>
              </a:solidFill>
              <a:latin typeface="+mn-ea"/>
            </a:endParaRPr>
          </a:p>
        </p:txBody>
      </p:sp>
    </p:spTree>
    <p:extLst>
      <p:ext uri="{BB962C8B-B14F-4D97-AF65-F5344CB8AC3E}">
        <p14:creationId xmlns:p14="http://schemas.microsoft.com/office/powerpoint/2010/main" val="4020658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109DFB-3FFA-6E9D-C89F-A329BE3CC5D1}"/>
              </a:ext>
            </a:extLst>
          </p:cNvPr>
          <p:cNvSpPr>
            <a:spLocks noGrp="1"/>
          </p:cNvSpPr>
          <p:nvPr>
            <p:ph type="ctrTitle"/>
          </p:nvPr>
        </p:nvSpPr>
        <p:spPr>
          <a:xfrm>
            <a:off x="250825" y="2093843"/>
            <a:ext cx="8642350" cy="1764380"/>
          </a:xfrm>
        </p:spPr>
        <p:txBody>
          <a:bodyPr anchor="t"/>
          <a:lstStyle/>
          <a:p>
            <a:r>
              <a:rPr kumimoji="1" lang="ja-JP" altLang="en-US" sz="5400">
                <a:solidFill>
                  <a:schemeClr val="accent1">
                    <a:lumMod val="50000"/>
                  </a:schemeClr>
                </a:solidFill>
              </a:rPr>
              <a:t>３　給水方式</a:t>
            </a:r>
          </a:p>
        </p:txBody>
      </p:sp>
    </p:spTree>
    <p:extLst>
      <p:ext uri="{BB962C8B-B14F-4D97-AF65-F5344CB8AC3E}">
        <p14:creationId xmlns:p14="http://schemas.microsoft.com/office/powerpoint/2010/main" val="1940805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a:extLst>
              <a:ext uri="{FF2B5EF4-FFF2-40B4-BE49-F238E27FC236}">
                <a16:creationId xmlns:a16="http://schemas.microsoft.com/office/drawing/2014/main" id="{6C501CC3-73D4-965E-C11D-4A9F3835420F}"/>
              </a:ext>
            </a:extLst>
          </p:cNvPr>
          <p:cNvSpPr txBox="1">
            <a:spLocks noChangeArrowheads="1"/>
          </p:cNvSpPr>
          <p:nvPr/>
        </p:nvSpPr>
        <p:spPr bwMode="auto">
          <a:xfrm>
            <a:off x="662195" y="161733"/>
            <a:ext cx="78200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a:latin typeface="+mn-ea"/>
                <a:ea typeface="+mn-ea"/>
              </a:rPr>
              <a:t>承認している給水方式</a:t>
            </a:r>
          </a:p>
        </p:txBody>
      </p:sp>
      <p:grpSp>
        <p:nvGrpSpPr>
          <p:cNvPr id="69635" name="Group 25">
            <a:extLst>
              <a:ext uri="{FF2B5EF4-FFF2-40B4-BE49-F238E27FC236}">
                <a16:creationId xmlns:a16="http://schemas.microsoft.com/office/drawing/2014/main" id="{421C7942-0F2F-7262-A5A4-02F8D9DDAC92}"/>
              </a:ext>
            </a:extLst>
          </p:cNvPr>
          <p:cNvGrpSpPr>
            <a:grpSpLocks/>
          </p:cNvGrpSpPr>
          <p:nvPr/>
        </p:nvGrpSpPr>
        <p:grpSpPr bwMode="auto">
          <a:xfrm>
            <a:off x="834744" y="1480380"/>
            <a:ext cx="7481888" cy="2468563"/>
            <a:chOff x="204" y="1569"/>
            <a:chExt cx="4713" cy="1555"/>
          </a:xfrm>
        </p:grpSpPr>
        <p:sp>
          <p:nvSpPr>
            <p:cNvPr id="69638" name="Rectangle 8">
              <a:extLst>
                <a:ext uri="{FF2B5EF4-FFF2-40B4-BE49-F238E27FC236}">
                  <a16:creationId xmlns:a16="http://schemas.microsoft.com/office/drawing/2014/main" id="{ECF945D5-6F12-E9B4-DBCC-3A558DF63AB9}"/>
                </a:ext>
              </a:extLst>
            </p:cNvPr>
            <p:cNvSpPr>
              <a:spLocks noChangeArrowheads="1"/>
            </p:cNvSpPr>
            <p:nvPr/>
          </p:nvSpPr>
          <p:spPr bwMode="auto">
            <a:xfrm>
              <a:off x="1774" y="1590"/>
              <a:ext cx="1341" cy="408"/>
            </a:xfrm>
            <a:prstGeom prst="rect">
              <a:avLst/>
            </a:prstGeom>
            <a:solidFill>
              <a:srgbClr val="FFFFFF"/>
            </a:solidFill>
            <a:ln w="1905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just" eaLnBrk="1" hangingPunct="1">
                <a:lnSpc>
                  <a:spcPct val="100000"/>
                </a:lnSpc>
                <a:spcBef>
                  <a:spcPct val="0"/>
                </a:spcBef>
                <a:buFontTx/>
                <a:buNone/>
              </a:pPr>
              <a:r>
                <a:rPr lang="ja-JP" altLang="en-US" sz="2800">
                  <a:latin typeface="+mn-ea"/>
                  <a:ea typeface="+mn-ea"/>
                </a:rPr>
                <a:t>直結式</a:t>
              </a:r>
            </a:p>
          </p:txBody>
        </p:sp>
        <p:sp>
          <p:nvSpPr>
            <p:cNvPr id="69639" name="Rectangle 11">
              <a:extLst>
                <a:ext uri="{FF2B5EF4-FFF2-40B4-BE49-F238E27FC236}">
                  <a16:creationId xmlns:a16="http://schemas.microsoft.com/office/drawing/2014/main" id="{9C7DB6DE-0E98-FAE2-01C8-D451D05A2601}"/>
                </a:ext>
              </a:extLst>
            </p:cNvPr>
            <p:cNvSpPr>
              <a:spLocks noChangeArrowheads="1"/>
            </p:cNvSpPr>
            <p:nvPr/>
          </p:nvSpPr>
          <p:spPr bwMode="auto">
            <a:xfrm>
              <a:off x="1804" y="2153"/>
              <a:ext cx="1533" cy="415"/>
            </a:xfrm>
            <a:prstGeom prst="rect">
              <a:avLst/>
            </a:prstGeom>
            <a:noFill/>
            <a:ln w="19050" algn="ctr">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just" eaLnBrk="1" hangingPunct="1">
                <a:lnSpc>
                  <a:spcPct val="100000"/>
                </a:lnSpc>
                <a:spcBef>
                  <a:spcPct val="0"/>
                </a:spcBef>
                <a:buFontTx/>
                <a:buNone/>
              </a:pPr>
              <a:r>
                <a:rPr lang="ja-JP" altLang="en-US" sz="2800">
                  <a:latin typeface="+mn-ea"/>
                  <a:ea typeface="+mn-ea"/>
                </a:rPr>
                <a:t>受水槽式</a:t>
              </a:r>
            </a:p>
          </p:txBody>
        </p:sp>
        <p:sp>
          <p:nvSpPr>
            <p:cNvPr id="69640" name="Rectangle 12">
              <a:extLst>
                <a:ext uri="{FF2B5EF4-FFF2-40B4-BE49-F238E27FC236}">
                  <a16:creationId xmlns:a16="http://schemas.microsoft.com/office/drawing/2014/main" id="{15C1EFC8-F988-9700-53B1-95EFBC8B817F}"/>
                </a:ext>
              </a:extLst>
            </p:cNvPr>
            <p:cNvSpPr>
              <a:spLocks noChangeArrowheads="1"/>
            </p:cNvSpPr>
            <p:nvPr/>
          </p:nvSpPr>
          <p:spPr bwMode="auto">
            <a:xfrm>
              <a:off x="1804" y="2737"/>
              <a:ext cx="2883" cy="387"/>
            </a:xfrm>
            <a:prstGeom prst="rect">
              <a:avLst/>
            </a:prstGeom>
            <a:solidFill>
              <a:srgbClr val="FFFFFF"/>
            </a:solidFill>
            <a:ln w="1905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just" eaLnBrk="1" hangingPunct="1">
                <a:lnSpc>
                  <a:spcPct val="100000"/>
                </a:lnSpc>
                <a:spcBef>
                  <a:spcPct val="0"/>
                </a:spcBef>
                <a:buFontTx/>
                <a:buNone/>
              </a:pPr>
              <a:r>
                <a:rPr lang="ja-JP" altLang="en-US" sz="2800">
                  <a:latin typeface="+mn-ea"/>
                  <a:ea typeface="+mn-ea"/>
                </a:rPr>
                <a:t>直結・受水槽併用式</a:t>
              </a:r>
            </a:p>
          </p:txBody>
        </p:sp>
        <p:sp>
          <p:nvSpPr>
            <p:cNvPr id="69643" name="Rectangle 15">
              <a:extLst>
                <a:ext uri="{FF2B5EF4-FFF2-40B4-BE49-F238E27FC236}">
                  <a16:creationId xmlns:a16="http://schemas.microsoft.com/office/drawing/2014/main" id="{1A2EE4E6-07DB-3BF5-F987-E49498DDF259}"/>
                </a:ext>
              </a:extLst>
            </p:cNvPr>
            <p:cNvSpPr>
              <a:spLocks noChangeArrowheads="1"/>
            </p:cNvSpPr>
            <p:nvPr/>
          </p:nvSpPr>
          <p:spPr bwMode="auto">
            <a:xfrm>
              <a:off x="204" y="2149"/>
              <a:ext cx="1179" cy="419"/>
            </a:xfrm>
            <a:prstGeom prst="rect">
              <a:avLst/>
            </a:prstGeom>
            <a:solidFill>
              <a:srgbClr val="FFFFFF"/>
            </a:solidFill>
            <a:ln w="1905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just" eaLnBrk="1" hangingPunct="1">
                <a:lnSpc>
                  <a:spcPct val="100000"/>
                </a:lnSpc>
                <a:spcBef>
                  <a:spcPct val="0"/>
                </a:spcBef>
                <a:buFontTx/>
                <a:buNone/>
              </a:pPr>
              <a:r>
                <a:rPr lang="ja-JP" altLang="en-US" sz="2800">
                  <a:latin typeface="+mn-ea"/>
                  <a:ea typeface="+mn-ea"/>
                </a:rPr>
                <a:t>給水方式</a:t>
              </a:r>
            </a:p>
          </p:txBody>
        </p:sp>
        <p:sp>
          <p:nvSpPr>
            <p:cNvPr id="69644" name="Freeform 20">
              <a:extLst>
                <a:ext uri="{FF2B5EF4-FFF2-40B4-BE49-F238E27FC236}">
                  <a16:creationId xmlns:a16="http://schemas.microsoft.com/office/drawing/2014/main" id="{3AE72675-36D3-B476-6839-61090C3E17BF}"/>
                </a:ext>
              </a:extLst>
            </p:cNvPr>
            <p:cNvSpPr>
              <a:spLocks/>
            </p:cNvSpPr>
            <p:nvPr/>
          </p:nvSpPr>
          <p:spPr bwMode="auto">
            <a:xfrm>
              <a:off x="1565" y="1752"/>
              <a:ext cx="226" cy="1179"/>
            </a:xfrm>
            <a:custGeom>
              <a:avLst/>
              <a:gdLst>
                <a:gd name="T0" fmla="*/ 226 w 226"/>
                <a:gd name="T1" fmla="*/ 0 h 1179"/>
                <a:gd name="T2" fmla="*/ 0 w 226"/>
                <a:gd name="T3" fmla="*/ 0 h 1179"/>
                <a:gd name="T4" fmla="*/ 0 w 226"/>
                <a:gd name="T5" fmla="*/ 1179 h 1179"/>
                <a:gd name="T6" fmla="*/ 226 w 226"/>
                <a:gd name="T7" fmla="*/ 1179 h 11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6" h="1179">
                  <a:moveTo>
                    <a:pt x="226" y="0"/>
                  </a:moveTo>
                  <a:lnTo>
                    <a:pt x="0" y="0"/>
                  </a:lnTo>
                  <a:lnTo>
                    <a:pt x="0" y="1179"/>
                  </a:lnTo>
                  <a:lnTo>
                    <a:pt x="226" y="1179"/>
                  </a:ln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ndParaRPr>
            </a:p>
          </p:txBody>
        </p:sp>
        <p:sp>
          <p:nvSpPr>
            <p:cNvPr id="69645" name="Line 22">
              <a:extLst>
                <a:ext uri="{FF2B5EF4-FFF2-40B4-BE49-F238E27FC236}">
                  <a16:creationId xmlns:a16="http://schemas.microsoft.com/office/drawing/2014/main" id="{8F8B1EA3-0196-1236-4C40-EA58E99F280F}"/>
                </a:ext>
              </a:extLst>
            </p:cNvPr>
            <p:cNvSpPr>
              <a:spLocks noChangeShapeType="1"/>
            </p:cNvSpPr>
            <p:nvPr/>
          </p:nvSpPr>
          <p:spPr bwMode="auto">
            <a:xfrm>
              <a:off x="1383" y="2341"/>
              <a:ext cx="40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ndParaRPr>
            </a:p>
          </p:txBody>
        </p:sp>
        <p:sp>
          <p:nvSpPr>
            <p:cNvPr id="14" name="Rectangle 8">
              <a:extLst>
                <a:ext uri="{FF2B5EF4-FFF2-40B4-BE49-F238E27FC236}">
                  <a16:creationId xmlns:a16="http://schemas.microsoft.com/office/drawing/2014/main" id="{AEE5B090-CD75-CB9F-B930-887E65DD7347}"/>
                </a:ext>
              </a:extLst>
            </p:cNvPr>
            <p:cNvSpPr>
              <a:spLocks noChangeArrowheads="1"/>
            </p:cNvSpPr>
            <p:nvPr/>
          </p:nvSpPr>
          <p:spPr bwMode="auto">
            <a:xfrm>
              <a:off x="3576" y="1569"/>
              <a:ext cx="1341" cy="408"/>
            </a:xfrm>
            <a:prstGeom prst="rect">
              <a:avLst/>
            </a:prstGeom>
            <a:solidFill>
              <a:srgbClr val="FFFFFF"/>
            </a:solidFill>
            <a:ln w="1905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just" eaLnBrk="1" hangingPunct="1">
                <a:lnSpc>
                  <a:spcPct val="100000"/>
                </a:lnSpc>
                <a:spcBef>
                  <a:spcPct val="0"/>
                </a:spcBef>
                <a:buFontTx/>
                <a:buNone/>
              </a:pPr>
              <a:r>
                <a:rPr lang="ja-JP" altLang="en-US" sz="2800">
                  <a:latin typeface="+mn-ea"/>
                  <a:ea typeface="+mn-ea"/>
                </a:rPr>
                <a:t>直圧式</a:t>
              </a:r>
            </a:p>
          </p:txBody>
        </p:sp>
        <p:sp>
          <p:nvSpPr>
            <p:cNvPr id="15" name="Rectangle 8">
              <a:extLst>
                <a:ext uri="{FF2B5EF4-FFF2-40B4-BE49-F238E27FC236}">
                  <a16:creationId xmlns:a16="http://schemas.microsoft.com/office/drawing/2014/main" id="{AFCFAB01-1F44-23E3-3A7D-9C1CC4910682}"/>
                </a:ext>
              </a:extLst>
            </p:cNvPr>
            <p:cNvSpPr>
              <a:spLocks noChangeArrowheads="1"/>
            </p:cNvSpPr>
            <p:nvPr/>
          </p:nvSpPr>
          <p:spPr bwMode="auto">
            <a:xfrm>
              <a:off x="3569" y="1977"/>
              <a:ext cx="1341" cy="408"/>
            </a:xfrm>
            <a:prstGeom prst="rect">
              <a:avLst/>
            </a:prstGeom>
            <a:solidFill>
              <a:srgbClr val="FFFFFF"/>
            </a:solidFill>
            <a:ln w="1905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just" eaLnBrk="1" hangingPunct="1">
                <a:lnSpc>
                  <a:spcPct val="100000"/>
                </a:lnSpc>
                <a:spcBef>
                  <a:spcPct val="0"/>
                </a:spcBef>
                <a:buFontTx/>
                <a:buNone/>
              </a:pPr>
              <a:r>
                <a:rPr lang="ja-JP" altLang="en-US" sz="2800">
                  <a:latin typeface="+mn-ea"/>
                  <a:ea typeface="+mn-ea"/>
                </a:rPr>
                <a:t>増圧式</a:t>
              </a:r>
            </a:p>
          </p:txBody>
        </p:sp>
      </p:grpSp>
      <p:sp>
        <p:nvSpPr>
          <p:cNvPr id="69636" name="Rectangle 27">
            <a:extLst>
              <a:ext uri="{FF2B5EF4-FFF2-40B4-BE49-F238E27FC236}">
                <a16:creationId xmlns:a16="http://schemas.microsoft.com/office/drawing/2014/main" id="{95DE06BF-E725-9256-C509-C4F625CE642B}"/>
              </a:ext>
            </a:extLst>
          </p:cNvPr>
          <p:cNvSpPr txBox="1">
            <a:spLocks noChangeArrowheads="1"/>
          </p:cNvSpPr>
          <p:nvPr/>
        </p:nvSpPr>
        <p:spPr bwMode="auto">
          <a:xfrm>
            <a:off x="250824" y="4171537"/>
            <a:ext cx="8642351" cy="1400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marL="457200" indent="-457200" eaLnBrk="1" hangingPunct="1">
              <a:spcBef>
                <a:spcPts val="1000"/>
              </a:spcBef>
              <a:buFont typeface="+mj-ea"/>
              <a:buAutoNum type="circleNumDbPlain"/>
            </a:pPr>
            <a:r>
              <a:rPr lang="ja-JP" altLang="en-US" sz="2000">
                <a:latin typeface="+mn-ea"/>
                <a:ea typeface="+mn-ea"/>
              </a:rPr>
              <a:t>直結直圧式：配水管の圧力で直接給水</a:t>
            </a:r>
          </a:p>
          <a:p>
            <a:pPr marL="457200" indent="-457200" eaLnBrk="1" hangingPunct="1">
              <a:spcBef>
                <a:spcPts val="1000"/>
              </a:spcBef>
              <a:buFont typeface="+mj-ea"/>
              <a:buAutoNum type="circleNumDbPlain"/>
            </a:pPr>
            <a:r>
              <a:rPr lang="ja-JP" altLang="en-US" sz="2000">
                <a:latin typeface="+mn-ea"/>
                <a:ea typeface="+mn-ea"/>
              </a:rPr>
              <a:t>受水槽式　：水道水を一旦受水槽に受けて給水</a:t>
            </a:r>
            <a:endParaRPr lang="en-US" altLang="ja-JP" sz="2000">
              <a:latin typeface="+mn-ea"/>
              <a:ea typeface="+mn-ea"/>
            </a:endParaRPr>
          </a:p>
          <a:p>
            <a:pPr marL="457200" indent="-457200" eaLnBrk="1" hangingPunct="1">
              <a:spcBef>
                <a:spcPts val="1000"/>
              </a:spcBef>
              <a:buFont typeface="+mj-ea"/>
              <a:buAutoNum type="circleNumDbPlain"/>
            </a:pPr>
            <a:r>
              <a:rPr lang="ja-JP" altLang="en-US" sz="2000">
                <a:latin typeface="+mn-ea"/>
                <a:ea typeface="+mn-ea"/>
              </a:rPr>
              <a:t>直結増圧式：給水管途中に増圧給水設備を設置して給水</a:t>
            </a:r>
            <a:endParaRPr lang="en-US" altLang="ja-JP" sz="2000">
              <a:latin typeface="+mn-ea"/>
              <a:ea typeface="+mn-ea"/>
            </a:endParaRPr>
          </a:p>
        </p:txBody>
      </p:sp>
      <p:cxnSp>
        <p:nvCxnSpPr>
          <p:cNvPr id="4" name="直線コネクタ 3">
            <a:extLst>
              <a:ext uri="{FF2B5EF4-FFF2-40B4-BE49-F238E27FC236}">
                <a16:creationId xmlns:a16="http://schemas.microsoft.com/office/drawing/2014/main" id="{495946D4-2B15-BAF4-4B9A-074ED2DB0C8B}"/>
              </a:ext>
            </a:extLst>
          </p:cNvPr>
          <p:cNvCxnSpPr>
            <a:cxnSpLocks/>
          </p:cNvCxnSpPr>
          <p:nvPr/>
        </p:nvCxnSpPr>
        <p:spPr>
          <a:xfrm>
            <a:off x="4572000" y="1760538"/>
            <a:ext cx="14577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コネクタ: カギ線 7">
            <a:extLst>
              <a:ext uri="{FF2B5EF4-FFF2-40B4-BE49-F238E27FC236}">
                <a16:creationId xmlns:a16="http://schemas.microsoft.com/office/drawing/2014/main" id="{60225801-934C-383A-13F8-A266031F29D3}"/>
              </a:ext>
            </a:extLst>
          </p:cNvPr>
          <p:cNvCxnSpPr>
            <a:cxnSpLocks/>
          </p:cNvCxnSpPr>
          <p:nvPr/>
        </p:nvCxnSpPr>
        <p:spPr>
          <a:xfrm>
            <a:off x="5272435" y="1808162"/>
            <a:ext cx="822600" cy="600075"/>
          </a:xfrm>
          <a:prstGeom prst="bentConnector3">
            <a:avLst>
              <a:gd name="adj1" fmla="val -3163"/>
            </a:avLst>
          </a:prstGeom>
          <a:ln w="38100"/>
        </p:spPr>
        <p:style>
          <a:lnRef idx="1">
            <a:schemeClr val="dk1"/>
          </a:lnRef>
          <a:fillRef idx="0">
            <a:schemeClr val="dk1"/>
          </a:fillRef>
          <a:effectRef idx="0">
            <a:schemeClr val="dk1"/>
          </a:effectRef>
          <a:fontRef idx="minor">
            <a:schemeClr val="tx1"/>
          </a:fontRef>
        </p:style>
      </p:cxnSp>
      <p:sp>
        <p:nvSpPr>
          <p:cNvPr id="3" name="スライド番号プレースホルダー 1">
            <a:extLst>
              <a:ext uri="{FF2B5EF4-FFF2-40B4-BE49-F238E27FC236}">
                <a16:creationId xmlns:a16="http://schemas.microsoft.com/office/drawing/2014/main" id="{4D6508FC-56B4-9804-1B3E-6F0EB1C5B4EF}"/>
              </a:ext>
            </a:extLst>
          </p:cNvPr>
          <p:cNvSpPr txBox="1">
            <a:spLocks/>
          </p:cNvSpPr>
          <p:nvPr/>
        </p:nvSpPr>
        <p:spPr>
          <a:xfrm>
            <a:off x="6610350" y="65087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24</a:t>
            </a:fld>
            <a:endParaRPr lang="ja-JP" altLang="en-US" sz="1600">
              <a:solidFill>
                <a:schemeClr val="tx1"/>
              </a:solidFill>
              <a:latin typeface="+mn-ea"/>
            </a:endParaRPr>
          </a:p>
        </p:txBody>
      </p:sp>
      <p:sp>
        <p:nvSpPr>
          <p:cNvPr id="16" name="テキスト ボックス 15">
            <a:extLst>
              <a:ext uri="{FF2B5EF4-FFF2-40B4-BE49-F238E27FC236}">
                <a16:creationId xmlns:a16="http://schemas.microsoft.com/office/drawing/2014/main" id="{5B008D9F-BA09-AF3D-4040-CC325B9D0634}"/>
              </a:ext>
            </a:extLst>
          </p:cNvPr>
          <p:cNvSpPr txBox="1"/>
          <p:nvPr/>
        </p:nvSpPr>
        <p:spPr>
          <a:xfrm>
            <a:off x="1615241" y="5895753"/>
            <a:ext cx="5921573" cy="707886"/>
          </a:xfrm>
          <a:prstGeom prst="rect">
            <a:avLst/>
          </a:prstGeom>
          <a:solidFill>
            <a:schemeClr val="accent5">
              <a:lumMod val="40000"/>
              <a:lumOff val="60000"/>
            </a:schemeClr>
          </a:solidFill>
        </p:spPr>
        <p:txBody>
          <a:bodyPr wrap="square" rtlCol="0">
            <a:spAutoFit/>
          </a:bodyPr>
          <a:lstStyle/>
          <a:p>
            <a:r>
              <a:rPr lang="ja-JP" altLang="en-US" sz="2000">
                <a:solidFill>
                  <a:srgbClr val="FF0000"/>
                </a:solidFill>
                <a:latin typeface="+mn-ea"/>
              </a:rPr>
              <a:t>給水方式については、各市町の水道事業者に確認が必要です。</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2" descr="横浜イラスト">
            <a:extLst>
              <a:ext uri="{FF2B5EF4-FFF2-40B4-BE49-F238E27FC236}">
                <a16:creationId xmlns:a16="http://schemas.microsoft.com/office/drawing/2014/main" id="{501F4597-39F5-B8E8-A523-A615B6680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4" y="475456"/>
            <a:ext cx="9036050" cy="590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2" name="Rectangle 3">
            <a:extLst>
              <a:ext uri="{FF2B5EF4-FFF2-40B4-BE49-F238E27FC236}">
                <a16:creationId xmlns:a16="http://schemas.microsoft.com/office/drawing/2014/main" id="{C6780841-A79C-5A91-86D6-6E026CEE04CB}"/>
              </a:ext>
            </a:extLst>
          </p:cNvPr>
          <p:cNvSpPr txBox="1">
            <a:spLocks noChangeArrowheads="1"/>
          </p:cNvSpPr>
          <p:nvPr/>
        </p:nvSpPr>
        <p:spPr bwMode="auto">
          <a:xfrm>
            <a:off x="471487" y="193712"/>
            <a:ext cx="82010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a:latin typeface="+mn-ea"/>
                <a:ea typeface="+mn-ea"/>
              </a:rPr>
              <a:t>給水装置工事の計画・設計</a:t>
            </a:r>
          </a:p>
        </p:txBody>
      </p:sp>
      <p:sp>
        <p:nvSpPr>
          <p:cNvPr id="4" name="スライド番号プレースホルダー 1">
            <a:extLst>
              <a:ext uri="{FF2B5EF4-FFF2-40B4-BE49-F238E27FC236}">
                <a16:creationId xmlns:a16="http://schemas.microsoft.com/office/drawing/2014/main" id="{1340F7AE-837A-D519-0304-A688B7EAF272}"/>
              </a:ext>
            </a:extLst>
          </p:cNvPr>
          <p:cNvSpPr txBox="1">
            <a:spLocks/>
          </p:cNvSpPr>
          <p:nvPr/>
        </p:nvSpPr>
        <p:spPr>
          <a:xfrm>
            <a:off x="5909779" y="6382543"/>
            <a:ext cx="2969177" cy="475457"/>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25</a:t>
            </a:fld>
            <a:endParaRPr lang="ja-JP" altLang="en-US" sz="1600">
              <a:solidFill>
                <a:schemeClr val="tx1"/>
              </a:solidFill>
              <a:latin typeface="+mn-ea"/>
            </a:endParaRPr>
          </a:p>
        </p:txBody>
      </p:sp>
      <p:sp>
        <p:nvSpPr>
          <p:cNvPr id="2" name="吹き出し: 角を丸めた四角形 1">
            <a:extLst>
              <a:ext uri="{FF2B5EF4-FFF2-40B4-BE49-F238E27FC236}">
                <a16:creationId xmlns:a16="http://schemas.microsoft.com/office/drawing/2014/main" id="{75984AAB-3C01-69D1-055D-3AD3D15C2A42}"/>
              </a:ext>
            </a:extLst>
          </p:cNvPr>
          <p:cNvSpPr/>
          <p:nvPr/>
        </p:nvSpPr>
        <p:spPr>
          <a:xfrm>
            <a:off x="4899171" y="939567"/>
            <a:ext cx="1518407" cy="628650"/>
          </a:xfrm>
          <a:prstGeom prst="wedgeRoundRectCallout">
            <a:avLst>
              <a:gd name="adj1" fmla="val -61717"/>
              <a:gd name="adj2" fmla="val 137229"/>
              <a:gd name="adj3" fmla="val 16667"/>
            </a:avLst>
          </a:prstGeom>
          <a:gradFill>
            <a:gsLst>
              <a:gs pos="0">
                <a:schemeClr val="accent1">
                  <a:lumMod val="20000"/>
                  <a:lumOff val="80000"/>
                </a:schemeClr>
              </a:gs>
              <a:gs pos="54000">
                <a:schemeClr val="accent1">
                  <a:lumMod val="20000"/>
                  <a:lumOff val="80000"/>
                </a:schemeClr>
              </a:gs>
              <a:gs pos="100000">
                <a:schemeClr val="accent1">
                  <a:tint val="82000"/>
                  <a:satMod val="104000"/>
                  <a:lumMod val="105000"/>
                </a:schemeClr>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400" b="1">
                <a:solidFill>
                  <a:srgbClr val="FF0000"/>
                </a:solidFill>
                <a:latin typeface="+mn-ea"/>
              </a:rPr>
              <a:t>各市町の水道事業者に確認が必要です</a:t>
            </a:r>
            <a:r>
              <a:rPr kumimoji="1" lang="ja-JP" altLang="en-US" sz="1400">
                <a:solidFill>
                  <a:srgbClr val="FF0000"/>
                </a:solidFill>
                <a:latin typeface="+mn-ea"/>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a:extLst>
              <a:ext uri="{FF2B5EF4-FFF2-40B4-BE49-F238E27FC236}">
                <a16:creationId xmlns:a16="http://schemas.microsoft.com/office/drawing/2014/main" id="{D2390774-6C82-A9E9-0117-3E34BD161EE8}"/>
              </a:ext>
            </a:extLst>
          </p:cNvPr>
          <p:cNvSpPr txBox="1">
            <a:spLocks noChangeArrowheads="1"/>
          </p:cNvSpPr>
          <p:nvPr/>
        </p:nvSpPr>
        <p:spPr bwMode="auto">
          <a:xfrm>
            <a:off x="250825" y="188913"/>
            <a:ext cx="8642350" cy="66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a:latin typeface="+mn-ea"/>
                <a:ea typeface="+mn-ea"/>
              </a:rPr>
              <a:t>受水槽水道</a:t>
            </a:r>
          </a:p>
        </p:txBody>
      </p:sp>
      <p:sp>
        <p:nvSpPr>
          <p:cNvPr id="92163" name="Freeform 2">
            <a:extLst>
              <a:ext uri="{FF2B5EF4-FFF2-40B4-BE49-F238E27FC236}">
                <a16:creationId xmlns:a16="http://schemas.microsoft.com/office/drawing/2014/main" id="{62A34853-0015-B8E9-25F0-B1B865783D34}"/>
              </a:ext>
            </a:extLst>
          </p:cNvPr>
          <p:cNvSpPr>
            <a:spLocks/>
          </p:cNvSpPr>
          <p:nvPr/>
        </p:nvSpPr>
        <p:spPr bwMode="auto">
          <a:xfrm>
            <a:off x="1552575" y="958850"/>
            <a:ext cx="7385050" cy="4268788"/>
          </a:xfrm>
          <a:custGeom>
            <a:avLst/>
            <a:gdLst>
              <a:gd name="T0" fmla="*/ 0 w 5234"/>
              <a:gd name="T1" fmla="*/ 0 h 2622"/>
              <a:gd name="T2" fmla="*/ 0 w 5234"/>
              <a:gd name="T3" fmla="*/ 2147483646 h 2622"/>
              <a:gd name="T4" fmla="*/ 2147483646 w 5234"/>
              <a:gd name="T5" fmla="*/ 2147483646 h 2622"/>
              <a:gd name="T6" fmla="*/ 2147483646 w 5234"/>
              <a:gd name="T7" fmla="*/ 0 h 2622"/>
              <a:gd name="T8" fmla="*/ 0 w 5234"/>
              <a:gd name="T9" fmla="*/ 0 h 26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34" h="2622">
                <a:moveTo>
                  <a:pt x="0" y="0"/>
                </a:moveTo>
                <a:lnTo>
                  <a:pt x="0" y="2622"/>
                </a:lnTo>
                <a:lnTo>
                  <a:pt x="5234" y="2621"/>
                </a:lnTo>
                <a:lnTo>
                  <a:pt x="5234" y="0"/>
                </a:lnTo>
                <a:lnTo>
                  <a:pt x="0" y="0"/>
                </a:lnTo>
                <a:close/>
              </a:path>
            </a:pathLst>
          </a:custGeom>
          <a:noFill/>
          <a:ln w="63500">
            <a:solidFill>
              <a:srgbClr val="0000FF"/>
            </a:solidFill>
            <a:round/>
            <a:headEnd/>
            <a:tailEnd/>
          </a:ln>
          <a:extLst>
            <a:ext uri="{909E8E84-426E-40DD-AFC4-6F175D3DCCD1}">
              <a14:hiddenFill xmlns:a14="http://schemas.microsoft.com/office/drawing/2010/main">
                <a:solidFill>
                  <a:srgbClr val="0000FF"/>
                </a:solidFill>
              </a14:hiddenFill>
            </a:ext>
          </a:extLst>
        </p:spPr>
        <p:txBody>
          <a:bodyPr/>
          <a:lstStyle/>
          <a:p>
            <a:endParaRPr lang="ja-JP" altLang="en-US">
              <a:latin typeface="+mn-ea"/>
            </a:endParaRPr>
          </a:p>
        </p:txBody>
      </p:sp>
      <p:sp>
        <p:nvSpPr>
          <p:cNvPr id="92164" name="Freeform 3">
            <a:extLst>
              <a:ext uri="{FF2B5EF4-FFF2-40B4-BE49-F238E27FC236}">
                <a16:creationId xmlns:a16="http://schemas.microsoft.com/office/drawing/2014/main" id="{B247403E-3171-5A0B-1B0F-2C56FCBCE161}"/>
              </a:ext>
            </a:extLst>
          </p:cNvPr>
          <p:cNvSpPr>
            <a:spLocks/>
          </p:cNvSpPr>
          <p:nvPr/>
        </p:nvSpPr>
        <p:spPr bwMode="auto">
          <a:xfrm>
            <a:off x="1727200" y="1171575"/>
            <a:ext cx="5200650" cy="1727200"/>
          </a:xfrm>
          <a:custGeom>
            <a:avLst/>
            <a:gdLst>
              <a:gd name="T0" fmla="*/ 2147483646 w 3686"/>
              <a:gd name="T1" fmla="*/ 0 h 1148"/>
              <a:gd name="T2" fmla="*/ 0 w 3686"/>
              <a:gd name="T3" fmla="*/ 2147483646 h 1148"/>
              <a:gd name="T4" fmla="*/ 2147483646 w 3686"/>
              <a:gd name="T5" fmla="*/ 2147483646 h 1148"/>
              <a:gd name="T6" fmla="*/ 2147483646 w 3686"/>
              <a:gd name="T7" fmla="*/ 2147483646 h 1148"/>
              <a:gd name="T8" fmla="*/ 2147483646 w 3686"/>
              <a:gd name="T9" fmla="*/ 2147483646 h 1148"/>
              <a:gd name="T10" fmla="*/ 2147483646 w 3686"/>
              <a:gd name="T11" fmla="*/ 0 h 1148"/>
              <a:gd name="T12" fmla="*/ 2147483646 w 3686"/>
              <a:gd name="T13" fmla="*/ 0 h 1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86" h="1148">
                <a:moveTo>
                  <a:pt x="1" y="0"/>
                </a:moveTo>
                <a:lnTo>
                  <a:pt x="0" y="797"/>
                </a:lnTo>
                <a:lnTo>
                  <a:pt x="1480" y="797"/>
                </a:lnTo>
                <a:lnTo>
                  <a:pt x="1481" y="1148"/>
                </a:lnTo>
                <a:lnTo>
                  <a:pt x="3686" y="1145"/>
                </a:lnTo>
                <a:lnTo>
                  <a:pt x="3686" y="0"/>
                </a:lnTo>
                <a:lnTo>
                  <a:pt x="1" y="0"/>
                </a:lnTo>
                <a:close/>
              </a:path>
            </a:pathLst>
          </a:custGeom>
          <a:noFill/>
          <a:ln w="63500">
            <a:solidFill>
              <a:srgbClr val="00FFFF"/>
            </a:solidFill>
            <a:round/>
            <a:headEnd/>
            <a:tailEnd/>
          </a:ln>
          <a:extLst>
            <a:ext uri="{909E8E84-426E-40DD-AFC4-6F175D3DCCD1}">
              <a14:hiddenFill xmlns:a14="http://schemas.microsoft.com/office/drawing/2010/main">
                <a:solidFill>
                  <a:srgbClr val="CCFFFF">
                    <a:alpha val="50195"/>
                  </a:srgbClr>
                </a:solidFill>
              </a14:hiddenFill>
            </a:ext>
          </a:extLst>
        </p:spPr>
        <p:txBody>
          <a:bodyPr/>
          <a:lstStyle/>
          <a:p>
            <a:endParaRPr lang="ja-JP" altLang="en-US">
              <a:latin typeface="+mn-ea"/>
            </a:endParaRPr>
          </a:p>
        </p:txBody>
      </p:sp>
      <p:sp>
        <p:nvSpPr>
          <p:cNvPr id="92165" name="Line 4">
            <a:extLst>
              <a:ext uri="{FF2B5EF4-FFF2-40B4-BE49-F238E27FC236}">
                <a16:creationId xmlns:a16="http://schemas.microsoft.com/office/drawing/2014/main" id="{7A4BDC8C-2F27-DAC8-098D-19055318D54E}"/>
              </a:ext>
            </a:extLst>
          </p:cNvPr>
          <p:cNvSpPr>
            <a:spLocks noChangeShapeType="1"/>
          </p:cNvSpPr>
          <p:nvPr/>
        </p:nvSpPr>
        <p:spPr bwMode="auto">
          <a:xfrm flipH="1" flipV="1">
            <a:off x="4413250" y="5629275"/>
            <a:ext cx="303213" cy="0"/>
          </a:xfrm>
          <a:prstGeom prst="line">
            <a:avLst/>
          </a:prstGeom>
          <a:noFill/>
          <a:ln w="9525">
            <a:solidFill>
              <a:srgbClr val="FF6600"/>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n-ea"/>
            </a:endParaRPr>
          </a:p>
        </p:txBody>
      </p:sp>
      <p:sp>
        <p:nvSpPr>
          <p:cNvPr id="92166" name="Line 5">
            <a:extLst>
              <a:ext uri="{FF2B5EF4-FFF2-40B4-BE49-F238E27FC236}">
                <a16:creationId xmlns:a16="http://schemas.microsoft.com/office/drawing/2014/main" id="{885EF5E1-47EE-C2EF-5100-664C7E92940A}"/>
              </a:ext>
            </a:extLst>
          </p:cNvPr>
          <p:cNvSpPr>
            <a:spLocks noChangeShapeType="1"/>
          </p:cNvSpPr>
          <p:nvPr/>
        </p:nvSpPr>
        <p:spPr bwMode="auto">
          <a:xfrm flipH="1">
            <a:off x="1371600" y="2759075"/>
            <a:ext cx="42386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92167" name="Text Box 6">
            <a:extLst>
              <a:ext uri="{FF2B5EF4-FFF2-40B4-BE49-F238E27FC236}">
                <a16:creationId xmlns:a16="http://schemas.microsoft.com/office/drawing/2014/main" id="{49B7EDD3-D641-0485-D3F0-BBAFE6866439}"/>
              </a:ext>
            </a:extLst>
          </p:cNvPr>
          <p:cNvSpPr txBox="1">
            <a:spLocks noChangeArrowheads="1"/>
          </p:cNvSpPr>
          <p:nvPr/>
        </p:nvSpPr>
        <p:spPr bwMode="auto">
          <a:xfrm>
            <a:off x="88900" y="2630488"/>
            <a:ext cx="1054100" cy="1446212"/>
          </a:xfrm>
          <a:prstGeom prst="rect">
            <a:avLst/>
          </a:prstGeom>
          <a:solidFill>
            <a:srgbClr val="CCECFF"/>
          </a:solidFill>
          <a:ln w="6350">
            <a:solidFill>
              <a:srgbClr val="000000"/>
            </a:solidFill>
            <a:miter lim="800000"/>
            <a:headEnd/>
            <a:tailEnd/>
          </a:ln>
        </p:spPr>
        <p:txBody>
          <a:bodyPr lIns="0" tIns="17999" rIns="0" bIns="17999"/>
          <a:lstStyle>
            <a:lvl1pPr indent="127000">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100" b="1">
                <a:latin typeface="+mn-ea"/>
                <a:ea typeface="+mn-ea"/>
              </a:rPr>
              <a:t>水　道</a:t>
            </a:r>
            <a:endParaRPr lang="ja-JP" altLang="en-US" sz="1000">
              <a:latin typeface="+mn-ea"/>
              <a:ea typeface="+mn-ea"/>
            </a:endParaRPr>
          </a:p>
          <a:p>
            <a:pPr eaLnBrk="1" hangingPunct="1">
              <a:lnSpc>
                <a:spcPct val="100000"/>
              </a:lnSpc>
              <a:spcBef>
                <a:spcPct val="0"/>
              </a:spcBef>
              <a:buFontTx/>
              <a:buNone/>
            </a:pPr>
            <a:r>
              <a:rPr lang="ja-JP" altLang="en-US" sz="1000">
                <a:latin typeface="+mn-ea"/>
                <a:ea typeface="+mn-ea"/>
              </a:rPr>
              <a:t>導管、その他の工作物により「水を人の飲料に適する水」として供給する施設の総体</a:t>
            </a:r>
          </a:p>
          <a:p>
            <a:pPr eaLnBrk="1" hangingPunct="1">
              <a:lnSpc>
                <a:spcPct val="100000"/>
              </a:lnSpc>
              <a:spcBef>
                <a:spcPct val="0"/>
              </a:spcBef>
              <a:buFontTx/>
              <a:buNone/>
            </a:pPr>
            <a:r>
              <a:rPr lang="en-US" altLang="ja-JP" sz="1000">
                <a:latin typeface="+mn-ea"/>
                <a:ea typeface="+mn-ea"/>
              </a:rPr>
              <a:t>(</a:t>
            </a:r>
            <a:r>
              <a:rPr lang="ja-JP" altLang="en-US" sz="1000">
                <a:latin typeface="+mn-ea"/>
                <a:ea typeface="+mn-ea"/>
              </a:rPr>
              <a:t>法</a:t>
            </a:r>
            <a:r>
              <a:rPr lang="en-US" altLang="ja-JP" sz="1000">
                <a:latin typeface="+mn-ea"/>
                <a:ea typeface="+mn-ea"/>
              </a:rPr>
              <a:t>3</a:t>
            </a:r>
            <a:r>
              <a:rPr lang="ja-JP" altLang="en-US" sz="1000">
                <a:latin typeface="+mn-ea"/>
                <a:ea typeface="+mn-ea"/>
              </a:rPr>
              <a:t>条</a:t>
            </a:r>
            <a:r>
              <a:rPr lang="en-US" altLang="ja-JP" sz="1000">
                <a:latin typeface="+mn-ea"/>
                <a:ea typeface="+mn-ea"/>
              </a:rPr>
              <a:t>1</a:t>
            </a:r>
            <a:r>
              <a:rPr lang="ja-JP" altLang="en-US" sz="1000">
                <a:latin typeface="+mn-ea"/>
                <a:ea typeface="+mn-ea"/>
              </a:rPr>
              <a:t>項</a:t>
            </a:r>
            <a:r>
              <a:rPr lang="en-US" altLang="ja-JP" sz="1000">
                <a:latin typeface="+mn-ea"/>
                <a:ea typeface="+mn-ea"/>
              </a:rPr>
              <a:t>)</a:t>
            </a:r>
            <a:endParaRPr lang="en-US" altLang="ja-JP" sz="2400">
              <a:latin typeface="+mn-ea"/>
              <a:ea typeface="+mn-ea"/>
            </a:endParaRPr>
          </a:p>
        </p:txBody>
      </p:sp>
      <p:sp>
        <p:nvSpPr>
          <p:cNvPr id="92168" name="Text Box 7">
            <a:extLst>
              <a:ext uri="{FF2B5EF4-FFF2-40B4-BE49-F238E27FC236}">
                <a16:creationId xmlns:a16="http://schemas.microsoft.com/office/drawing/2014/main" id="{A637F6EC-2FC1-3A09-52DB-D12E5728DE9F}"/>
              </a:ext>
            </a:extLst>
          </p:cNvPr>
          <p:cNvSpPr txBox="1">
            <a:spLocks noChangeArrowheads="1"/>
          </p:cNvSpPr>
          <p:nvPr/>
        </p:nvSpPr>
        <p:spPr bwMode="auto">
          <a:xfrm>
            <a:off x="4195763" y="1260475"/>
            <a:ext cx="1323975" cy="666750"/>
          </a:xfrm>
          <a:prstGeom prst="rect">
            <a:avLst/>
          </a:prstGeom>
          <a:solidFill>
            <a:srgbClr val="CCFFFF"/>
          </a:solidFill>
          <a:ln w="6350">
            <a:solidFill>
              <a:srgbClr val="000000"/>
            </a:solidFill>
            <a:miter lim="800000"/>
            <a:headEnd/>
            <a:tailEnd/>
          </a:ln>
        </p:spPr>
        <p:txBody>
          <a:bodyPr lIns="17999" tIns="17999" rIns="17999" bIns="17999"/>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100" b="1">
                <a:latin typeface="+mn-ea"/>
                <a:ea typeface="+mn-ea"/>
              </a:rPr>
              <a:t>水 道 事 業</a:t>
            </a:r>
            <a:endParaRPr lang="ja-JP" altLang="en-US" sz="1000">
              <a:latin typeface="+mn-ea"/>
              <a:ea typeface="+mn-ea"/>
            </a:endParaRPr>
          </a:p>
          <a:p>
            <a:pPr algn="just" eaLnBrk="1" hangingPunct="1">
              <a:lnSpc>
                <a:spcPct val="100000"/>
              </a:lnSpc>
              <a:spcBef>
                <a:spcPct val="0"/>
              </a:spcBef>
              <a:buFontTx/>
              <a:buNone/>
            </a:pPr>
            <a:r>
              <a:rPr lang="ja-JP" altLang="en-US" sz="1000">
                <a:latin typeface="+mn-ea"/>
                <a:ea typeface="+mn-ea"/>
              </a:rPr>
              <a:t>　給水人口が</a:t>
            </a:r>
            <a:r>
              <a:rPr lang="en-US" altLang="ja-JP" sz="1000">
                <a:latin typeface="+mn-ea"/>
                <a:ea typeface="+mn-ea"/>
              </a:rPr>
              <a:t>5,000</a:t>
            </a:r>
            <a:r>
              <a:rPr lang="ja-JP" altLang="en-US" sz="1000">
                <a:latin typeface="+mn-ea"/>
                <a:ea typeface="+mn-ea"/>
              </a:rPr>
              <a:t>人を超える水道</a:t>
            </a:r>
            <a:r>
              <a:rPr lang="en-US" altLang="ja-JP" sz="1000">
                <a:latin typeface="+mn-ea"/>
                <a:ea typeface="+mn-ea"/>
              </a:rPr>
              <a:t>｡ </a:t>
            </a:r>
          </a:p>
          <a:p>
            <a:pPr algn="ctr" eaLnBrk="1" hangingPunct="1">
              <a:lnSpc>
                <a:spcPct val="100000"/>
              </a:lnSpc>
              <a:spcBef>
                <a:spcPct val="0"/>
              </a:spcBef>
              <a:buFontTx/>
              <a:buNone/>
            </a:pPr>
            <a:r>
              <a:rPr lang="en-US" altLang="ja-JP" sz="1000">
                <a:latin typeface="+mn-ea"/>
                <a:ea typeface="+mn-ea"/>
              </a:rPr>
              <a:t>(</a:t>
            </a:r>
            <a:r>
              <a:rPr lang="ja-JP" altLang="en-US" sz="1000">
                <a:latin typeface="+mn-ea"/>
                <a:ea typeface="+mn-ea"/>
              </a:rPr>
              <a:t>法</a:t>
            </a:r>
            <a:r>
              <a:rPr lang="en-US" altLang="ja-JP" sz="1000">
                <a:latin typeface="+mn-ea"/>
                <a:ea typeface="+mn-ea"/>
              </a:rPr>
              <a:t>3</a:t>
            </a:r>
            <a:r>
              <a:rPr lang="ja-JP" altLang="en-US" sz="1000">
                <a:latin typeface="+mn-ea"/>
                <a:ea typeface="+mn-ea"/>
              </a:rPr>
              <a:t>条</a:t>
            </a:r>
            <a:r>
              <a:rPr lang="en-US" altLang="ja-JP" sz="1000">
                <a:latin typeface="+mn-ea"/>
                <a:ea typeface="+mn-ea"/>
              </a:rPr>
              <a:t>3</a:t>
            </a:r>
            <a:r>
              <a:rPr lang="ja-JP" altLang="en-US" sz="1000">
                <a:latin typeface="+mn-ea"/>
                <a:ea typeface="+mn-ea"/>
              </a:rPr>
              <a:t>項読み替え</a:t>
            </a:r>
            <a:r>
              <a:rPr lang="en-US" altLang="ja-JP" sz="1000">
                <a:latin typeface="+mn-ea"/>
                <a:ea typeface="+mn-ea"/>
              </a:rPr>
              <a:t>)</a:t>
            </a:r>
            <a:endParaRPr lang="en-US" altLang="ja-JP" sz="2400">
              <a:latin typeface="+mn-ea"/>
              <a:ea typeface="+mn-ea"/>
            </a:endParaRPr>
          </a:p>
        </p:txBody>
      </p:sp>
      <p:sp>
        <p:nvSpPr>
          <p:cNvPr id="92169" name="Text Box 8">
            <a:extLst>
              <a:ext uri="{FF2B5EF4-FFF2-40B4-BE49-F238E27FC236}">
                <a16:creationId xmlns:a16="http://schemas.microsoft.com/office/drawing/2014/main" id="{A872B2C5-5A36-5720-6FB0-838D9A6A2F30}"/>
              </a:ext>
            </a:extLst>
          </p:cNvPr>
          <p:cNvSpPr txBox="1">
            <a:spLocks noChangeArrowheads="1"/>
          </p:cNvSpPr>
          <p:nvPr/>
        </p:nvSpPr>
        <p:spPr bwMode="auto">
          <a:xfrm>
            <a:off x="4178300" y="2008188"/>
            <a:ext cx="1344613" cy="673100"/>
          </a:xfrm>
          <a:prstGeom prst="rect">
            <a:avLst/>
          </a:prstGeom>
          <a:solidFill>
            <a:srgbClr val="CCFFFF"/>
          </a:solidFill>
          <a:ln w="6350">
            <a:solidFill>
              <a:srgbClr val="000000"/>
            </a:solidFill>
            <a:miter lim="800000"/>
            <a:headEnd/>
            <a:tailEnd/>
          </a:ln>
        </p:spPr>
        <p:txBody>
          <a:bodyPr lIns="17999" tIns="17999" rIns="17999" bIns="17999"/>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100" b="1">
                <a:latin typeface="+mn-ea"/>
                <a:ea typeface="+mn-ea"/>
              </a:rPr>
              <a:t>簡易水道事業</a:t>
            </a:r>
            <a:endParaRPr lang="ja-JP" altLang="en-US" sz="1000">
              <a:latin typeface="+mn-ea"/>
              <a:ea typeface="+mn-ea"/>
            </a:endParaRPr>
          </a:p>
          <a:p>
            <a:pPr algn="just" eaLnBrk="1" hangingPunct="1">
              <a:lnSpc>
                <a:spcPct val="100000"/>
              </a:lnSpc>
              <a:spcBef>
                <a:spcPct val="0"/>
              </a:spcBef>
              <a:buFontTx/>
              <a:buNone/>
            </a:pPr>
            <a:r>
              <a:rPr lang="ja-JP" altLang="en-US" sz="1000">
                <a:latin typeface="+mn-ea"/>
                <a:ea typeface="+mn-ea"/>
              </a:rPr>
              <a:t>　給水人口が</a:t>
            </a:r>
            <a:r>
              <a:rPr lang="en-US" altLang="ja-JP" sz="1000">
                <a:latin typeface="+mn-ea"/>
                <a:ea typeface="+mn-ea"/>
              </a:rPr>
              <a:t>5,000</a:t>
            </a:r>
            <a:r>
              <a:rPr lang="ja-JP" altLang="en-US" sz="1000">
                <a:latin typeface="+mn-ea"/>
                <a:ea typeface="+mn-ea"/>
              </a:rPr>
              <a:t>人以下の水道。</a:t>
            </a:r>
          </a:p>
          <a:p>
            <a:pPr algn="ctr" eaLnBrk="1" hangingPunct="1">
              <a:lnSpc>
                <a:spcPct val="100000"/>
              </a:lnSpc>
              <a:spcBef>
                <a:spcPct val="0"/>
              </a:spcBef>
              <a:buFontTx/>
              <a:buNone/>
            </a:pPr>
            <a:r>
              <a:rPr lang="ja-JP" altLang="en-US" sz="1000">
                <a:latin typeface="+mn-ea"/>
                <a:ea typeface="+mn-ea"/>
              </a:rPr>
              <a:t>　</a:t>
            </a:r>
            <a:r>
              <a:rPr lang="en-US" altLang="ja-JP" sz="1000">
                <a:latin typeface="+mn-ea"/>
                <a:ea typeface="+mn-ea"/>
              </a:rPr>
              <a:t>(</a:t>
            </a:r>
            <a:r>
              <a:rPr lang="ja-JP" altLang="en-US" sz="1000">
                <a:latin typeface="+mn-ea"/>
                <a:ea typeface="+mn-ea"/>
              </a:rPr>
              <a:t>法</a:t>
            </a:r>
            <a:r>
              <a:rPr lang="en-US" altLang="ja-JP" sz="1000">
                <a:latin typeface="+mn-ea"/>
                <a:ea typeface="+mn-ea"/>
              </a:rPr>
              <a:t>3</a:t>
            </a:r>
            <a:r>
              <a:rPr lang="ja-JP" altLang="en-US" sz="1000">
                <a:latin typeface="+mn-ea"/>
                <a:ea typeface="+mn-ea"/>
              </a:rPr>
              <a:t>条</a:t>
            </a:r>
            <a:r>
              <a:rPr lang="en-US" altLang="ja-JP" sz="1000">
                <a:latin typeface="+mn-ea"/>
                <a:ea typeface="+mn-ea"/>
              </a:rPr>
              <a:t>3</a:t>
            </a:r>
            <a:r>
              <a:rPr lang="ja-JP" altLang="en-US" sz="1000">
                <a:latin typeface="+mn-ea"/>
                <a:ea typeface="+mn-ea"/>
              </a:rPr>
              <a:t>項</a:t>
            </a:r>
            <a:r>
              <a:rPr lang="en-US" altLang="ja-JP" sz="1000">
                <a:latin typeface="+mn-ea"/>
                <a:ea typeface="+mn-ea"/>
              </a:rPr>
              <a:t>)</a:t>
            </a:r>
            <a:endParaRPr lang="en-US" altLang="ja-JP" sz="2400">
              <a:latin typeface="+mn-ea"/>
              <a:ea typeface="+mn-ea"/>
            </a:endParaRPr>
          </a:p>
        </p:txBody>
      </p:sp>
      <p:sp>
        <p:nvSpPr>
          <p:cNvPr id="92170" name="Text Box 9">
            <a:extLst>
              <a:ext uri="{FF2B5EF4-FFF2-40B4-BE49-F238E27FC236}">
                <a16:creationId xmlns:a16="http://schemas.microsoft.com/office/drawing/2014/main" id="{A90740F5-1DFB-4AAB-CBC2-9D23F802B9CE}"/>
              </a:ext>
            </a:extLst>
          </p:cNvPr>
          <p:cNvSpPr txBox="1">
            <a:spLocks noChangeArrowheads="1"/>
          </p:cNvSpPr>
          <p:nvPr/>
        </p:nvSpPr>
        <p:spPr bwMode="auto">
          <a:xfrm>
            <a:off x="5920385" y="1733550"/>
            <a:ext cx="787400" cy="323850"/>
          </a:xfrm>
          <a:prstGeom prst="rect">
            <a:avLst/>
          </a:prstGeom>
          <a:solidFill>
            <a:srgbClr val="CCFFFF"/>
          </a:solidFill>
          <a:ln w="6350">
            <a:solidFill>
              <a:srgbClr val="000000"/>
            </a:solidFill>
            <a:miter lim="800000"/>
            <a:headEnd/>
            <a:tailEnd/>
          </a:ln>
        </p:spPr>
        <p:txBody>
          <a:bodyPr lIns="17999" tIns="53996" rIns="17999" bIns="53996"/>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200" b="1">
                <a:latin typeface="+mn-ea"/>
                <a:ea typeface="+mn-ea"/>
              </a:rPr>
              <a:t>直　結</a:t>
            </a:r>
            <a:endParaRPr lang="ja-JP" altLang="en-US" sz="2400">
              <a:latin typeface="+mn-ea"/>
              <a:ea typeface="+mn-ea"/>
            </a:endParaRPr>
          </a:p>
        </p:txBody>
      </p:sp>
      <p:sp>
        <p:nvSpPr>
          <p:cNvPr id="92171" name="Text Box 10">
            <a:extLst>
              <a:ext uri="{FF2B5EF4-FFF2-40B4-BE49-F238E27FC236}">
                <a16:creationId xmlns:a16="http://schemas.microsoft.com/office/drawing/2014/main" id="{A9E04CC8-FBF8-5B25-542D-DC4726DC68AB}"/>
              </a:ext>
            </a:extLst>
          </p:cNvPr>
          <p:cNvSpPr txBox="1">
            <a:spLocks noChangeArrowheads="1"/>
          </p:cNvSpPr>
          <p:nvPr/>
        </p:nvSpPr>
        <p:spPr bwMode="auto">
          <a:xfrm>
            <a:off x="6997700" y="5403850"/>
            <a:ext cx="1390650" cy="411163"/>
          </a:xfrm>
          <a:prstGeom prst="rect">
            <a:avLst/>
          </a:prstGeom>
          <a:solidFill>
            <a:srgbClr val="FFFFCC"/>
          </a:solidFill>
          <a:ln w="6350">
            <a:solidFill>
              <a:srgbClr val="000000"/>
            </a:solidFill>
            <a:miter lim="800000"/>
            <a:headEnd/>
            <a:tailEnd/>
          </a:ln>
        </p:spPr>
        <p:txBody>
          <a:bodyPr lIns="17999" tIns="17999" rIns="17999" bIns="17999"/>
          <a:lstStyle>
            <a:lvl1pPr>
              <a:lnSpc>
                <a:spcPct val="90000"/>
              </a:lnSpc>
              <a:spcBef>
                <a:spcPts val="750"/>
              </a:spcBef>
              <a:buFont typeface="Arial" panose="020B0604020202020204" pitchFamily="34" charset="0"/>
              <a:buChar char="•"/>
              <a:tabLst>
                <a:tab pos="2700338" algn="ctr"/>
                <a:tab pos="5400675" algn="r"/>
                <a:tab pos="7805738" algn="r"/>
              </a:tabLst>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tabLst>
                <a:tab pos="2700338" algn="ctr"/>
                <a:tab pos="5400675" algn="r"/>
                <a:tab pos="7805738" algn="r"/>
              </a:tabLst>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tabLst>
                <a:tab pos="2700338" algn="ctr"/>
                <a:tab pos="5400675" algn="r"/>
                <a:tab pos="7805738" algn="r"/>
              </a:tabLst>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tabLst>
                <a:tab pos="2700338" algn="ctr"/>
                <a:tab pos="5400675" algn="r"/>
                <a:tab pos="7805738" algn="r"/>
              </a:tabLst>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tabLst>
                <a:tab pos="2700338" algn="ctr"/>
                <a:tab pos="5400675" algn="r"/>
                <a:tab pos="7805738" algn="r"/>
              </a:tabLst>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tabLst>
                <a:tab pos="2700338" algn="ctr"/>
                <a:tab pos="5400675" algn="r"/>
                <a:tab pos="7805738" algn="r"/>
              </a:tabLst>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tabLst>
                <a:tab pos="2700338" algn="ctr"/>
                <a:tab pos="5400675" algn="r"/>
                <a:tab pos="7805738" algn="r"/>
              </a:tabLst>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tabLst>
                <a:tab pos="2700338" algn="ctr"/>
                <a:tab pos="5400675" algn="r"/>
                <a:tab pos="7805738" algn="r"/>
              </a:tabLst>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tabLst>
                <a:tab pos="2700338" algn="ctr"/>
                <a:tab pos="5400675" algn="r"/>
                <a:tab pos="7805738" algn="r"/>
              </a:tabLst>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100" b="1">
                <a:latin typeface="+mn-ea"/>
                <a:ea typeface="+mn-ea"/>
              </a:rPr>
              <a:t>小規模受水槽水道</a:t>
            </a:r>
            <a:endParaRPr lang="ja-JP" altLang="en-US" sz="1000">
              <a:latin typeface="+mn-ea"/>
              <a:ea typeface="+mn-ea"/>
            </a:endParaRPr>
          </a:p>
          <a:p>
            <a:pPr algn="ctr" eaLnBrk="1" hangingPunct="1">
              <a:lnSpc>
                <a:spcPct val="100000"/>
              </a:lnSpc>
              <a:spcBef>
                <a:spcPct val="0"/>
              </a:spcBef>
              <a:buFontTx/>
              <a:buNone/>
            </a:pPr>
            <a:r>
              <a:rPr lang="ja-JP" altLang="en-US" sz="1000">
                <a:latin typeface="+mn-ea"/>
                <a:ea typeface="+mn-ea"/>
              </a:rPr>
              <a:t>有効容量</a:t>
            </a:r>
            <a:r>
              <a:rPr lang="en-US" altLang="ja-JP" sz="1000">
                <a:latin typeface="+mn-ea"/>
                <a:ea typeface="+mn-ea"/>
              </a:rPr>
              <a:t>10</a:t>
            </a:r>
            <a:r>
              <a:rPr lang="ja-JP" altLang="en-US" sz="1000">
                <a:latin typeface="+mn-ea"/>
                <a:ea typeface="+mn-ea"/>
              </a:rPr>
              <a:t>ｍ</a:t>
            </a:r>
            <a:r>
              <a:rPr lang="en-US" altLang="ja-JP" sz="1000" baseline="30000">
                <a:latin typeface="+mn-ea"/>
                <a:ea typeface="+mn-ea"/>
              </a:rPr>
              <a:t>3</a:t>
            </a:r>
            <a:r>
              <a:rPr lang="ja-JP" altLang="en-US" sz="1000">
                <a:latin typeface="+mn-ea"/>
                <a:ea typeface="+mn-ea"/>
              </a:rPr>
              <a:t>以下</a:t>
            </a:r>
            <a:endParaRPr lang="ja-JP" altLang="en-US" sz="2400">
              <a:latin typeface="+mn-ea"/>
              <a:ea typeface="+mn-ea"/>
            </a:endParaRPr>
          </a:p>
        </p:txBody>
      </p:sp>
      <p:sp>
        <p:nvSpPr>
          <p:cNvPr id="92172" name="Text Box 11">
            <a:extLst>
              <a:ext uri="{FF2B5EF4-FFF2-40B4-BE49-F238E27FC236}">
                <a16:creationId xmlns:a16="http://schemas.microsoft.com/office/drawing/2014/main" id="{226A5A34-DA06-EBC2-3435-088A94AE5A52}"/>
              </a:ext>
            </a:extLst>
          </p:cNvPr>
          <p:cNvSpPr txBox="1">
            <a:spLocks noChangeArrowheads="1"/>
          </p:cNvSpPr>
          <p:nvPr/>
        </p:nvSpPr>
        <p:spPr bwMode="auto">
          <a:xfrm>
            <a:off x="5886450" y="3789363"/>
            <a:ext cx="846138" cy="441325"/>
          </a:xfrm>
          <a:prstGeom prst="rect">
            <a:avLst/>
          </a:prstGeom>
          <a:solidFill>
            <a:srgbClr val="FFFFCC"/>
          </a:solidFill>
          <a:ln w="6350">
            <a:solidFill>
              <a:srgbClr val="000000"/>
            </a:solidFill>
            <a:miter lim="800000"/>
            <a:headEnd/>
            <a:tailEnd/>
          </a:ln>
        </p:spPr>
        <p:txBody>
          <a:bodyPr lIns="17999" tIns="53996" rIns="17999" bIns="53996"/>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000" b="1">
                <a:latin typeface="+mn-ea"/>
                <a:ea typeface="+mn-ea"/>
              </a:rPr>
              <a:t>水道を水源とする受 水 槽</a:t>
            </a:r>
            <a:endParaRPr lang="ja-JP" altLang="en-US" sz="1000">
              <a:latin typeface="+mn-ea"/>
              <a:ea typeface="+mn-ea"/>
            </a:endParaRPr>
          </a:p>
        </p:txBody>
      </p:sp>
      <p:sp>
        <p:nvSpPr>
          <p:cNvPr id="92173" name="Freeform 12">
            <a:extLst>
              <a:ext uri="{FF2B5EF4-FFF2-40B4-BE49-F238E27FC236}">
                <a16:creationId xmlns:a16="http://schemas.microsoft.com/office/drawing/2014/main" id="{AB481484-4F4B-A1B4-00F3-9E593348407B}"/>
              </a:ext>
            </a:extLst>
          </p:cNvPr>
          <p:cNvSpPr>
            <a:spLocks/>
          </p:cNvSpPr>
          <p:nvPr/>
        </p:nvSpPr>
        <p:spPr bwMode="auto">
          <a:xfrm>
            <a:off x="1374775" y="1733550"/>
            <a:ext cx="434975" cy="3963988"/>
          </a:xfrm>
          <a:custGeom>
            <a:avLst/>
            <a:gdLst>
              <a:gd name="T0" fmla="*/ 2147483646 w 854"/>
              <a:gd name="T1" fmla="*/ 0 h 5920"/>
              <a:gd name="T2" fmla="*/ 0 w 854"/>
              <a:gd name="T3" fmla="*/ 0 h 5920"/>
              <a:gd name="T4" fmla="*/ 0 w 854"/>
              <a:gd name="T5" fmla="*/ 2147483646 h 5920"/>
              <a:gd name="T6" fmla="*/ 2147483646 w 854"/>
              <a:gd name="T7" fmla="*/ 2147483646 h 59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4" h="5920">
                <a:moveTo>
                  <a:pt x="839" y="0"/>
                </a:moveTo>
                <a:lnTo>
                  <a:pt x="0" y="0"/>
                </a:lnTo>
                <a:lnTo>
                  <a:pt x="0" y="5920"/>
                </a:lnTo>
                <a:lnTo>
                  <a:pt x="854" y="592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92174" name="Line 13">
            <a:extLst>
              <a:ext uri="{FF2B5EF4-FFF2-40B4-BE49-F238E27FC236}">
                <a16:creationId xmlns:a16="http://schemas.microsoft.com/office/drawing/2014/main" id="{BF82818F-38EE-4E9E-D4AF-8E3E1363C897}"/>
              </a:ext>
            </a:extLst>
          </p:cNvPr>
          <p:cNvSpPr>
            <a:spLocks noChangeShapeType="1"/>
          </p:cNvSpPr>
          <p:nvPr/>
        </p:nvSpPr>
        <p:spPr bwMode="auto">
          <a:xfrm flipV="1">
            <a:off x="1143000" y="3357563"/>
            <a:ext cx="2286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92175" name="Line 14">
            <a:extLst>
              <a:ext uri="{FF2B5EF4-FFF2-40B4-BE49-F238E27FC236}">
                <a16:creationId xmlns:a16="http://schemas.microsoft.com/office/drawing/2014/main" id="{58FAE602-05CE-1A62-12B8-EC7AAD9DCECB}"/>
              </a:ext>
            </a:extLst>
          </p:cNvPr>
          <p:cNvSpPr>
            <a:spLocks noChangeShapeType="1"/>
          </p:cNvSpPr>
          <p:nvPr/>
        </p:nvSpPr>
        <p:spPr bwMode="auto">
          <a:xfrm flipH="1" flipV="1">
            <a:off x="1377950" y="4098925"/>
            <a:ext cx="520700" cy="47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92176" name="Freeform 15">
            <a:extLst>
              <a:ext uri="{FF2B5EF4-FFF2-40B4-BE49-F238E27FC236}">
                <a16:creationId xmlns:a16="http://schemas.microsoft.com/office/drawing/2014/main" id="{139613A3-B0C1-3956-FD01-29C0324F7AB0}"/>
              </a:ext>
            </a:extLst>
          </p:cNvPr>
          <p:cNvSpPr>
            <a:spLocks/>
          </p:cNvSpPr>
          <p:nvPr/>
        </p:nvSpPr>
        <p:spPr bwMode="auto">
          <a:xfrm>
            <a:off x="4037013" y="1443038"/>
            <a:ext cx="158750" cy="881062"/>
          </a:xfrm>
          <a:custGeom>
            <a:avLst/>
            <a:gdLst>
              <a:gd name="T0" fmla="*/ 2147483646 w 253"/>
              <a:gd name="T1" fmla="*/ 0 h 1502"/>
              <a:gd name="T2" fmla="*/ 0 w 253"/>
              <a:gd name="T3" fmla="*/ 0 h 1502"/>
              <a:gd name="T4" fmla="*/ 0 w 253"/>
              <a:gd name="T5" fmla="*/ 2147483646 h 1502"/>
              <a:gd name="T6" fmla="*/ 2147483646 w 253"/>
              <a:gd name="T7" fmla="*/ 2147483646 h 15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3" h="1502">
                <a:moveTo>
                  <a:pt x="253" y="0"/>
                </a:moveTo>
                <a:lnTo>
                  <a:pt x="0" y="0"/>
                </a:lnTo>
                <a:lnTo>
                  <a:pt x="0" y="1502"/>
                </a:lnTo>
                <a:lnTo>
                  <a:pt x="235" y="1502"/>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92177" name="Line 16">
            <a:extLst>
              <a:ext uri="{FF2B5EF4-FFF2-40B4-BE49-F238E27FC236}">
                <a16:creationId xmlns:a16="http://schemas.microsoft.com/office/drawing/2014/main" id="{CDF14C33-F71F-AE5E-4301-76F331F6F14A}"/>
              </a:ext>
            </a:extLst>
          </p:cNvPr>
          <p:cNvSpPr>
            <a:spLocks noChangeShapeType="1"/>
          </p:cNvSpPr>
          <p:nvPr/>
        </p:nvSpPr>
        <p:spPr bwMode="auto">
          <a:xfrm flipV="1">
            <a:off x="3692525" y="1757363"/>
            <a:ext cx="3365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92178" name="Freeform 17">
            <a:extLst>
              <a:ext uri="{FF2B5EF4-FFF2-40B4-BE49-F238E27FC236}">
                <a16:creationId xmlns:a16="http://schemas.microsoft.com/office/drawing/2014/main" id="{754C1712-59A0-5BEE-1E55-B8A91D8A1E3E}"/>
              </a:ext>
            </a:extLst>
          </p:cNvPr>
          <p:cNvSpPr>
            <a:spLocks/>
          </p:cNvSpPr>
          <p:nvPr/>
        </p:nvSpPr>
        <p:spPr bwMode="auto">
          <a:xfrm>
            <a:off x="3687763" y="2141538"/>
            <a:ext cx="346075" cy="496887"/>
          </a:xfrm>
          <a:custGeom>
            <a:avLst/>
            <a:gdLst>
              <a:gd name="T0" fmla="*/ 0 w 226"/>
              <a:gd name="T1" fmla="*/ 2147483646 h 335"/>
              <a:gd name="T2" fmla="*/ 2147483646 w 226"/>
              <a:gd name="T3" fmla="*/ 2147483646 h 335"/>
              <a:gd name="T4" fmla="*/ 2147483646 w 226"/>
              <a:gd name="T5" fmla="*/ 2147483646 h 335"/>
              <a:gd name="T6" fmla="*/ 2147483646 w 226"/>
              <a:gd name="T7" fmla="*/ 0 h 3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6" h="335">
                <a:moveTo>
                  <a:pt x="0" y="335"/>
                </a:moveTo>
                <a:lnTo>
                  <a:pt x="126" y="332"/>
                </a:lnTo>
                <a:lnTo>
                  <a:pt x="126" y="2"/>
                </a:lnTo>
                <a:lnTo>
                  <a:pt x="226" y="0"/>
                </a:lnTo>
              </a:path>
            </a:pathLst>
          </a:custGeom>
          <a:noFill/>
          <a:ln w="1270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92179" name="Freeform 18">
            <a:extLst>
              <a:ext uri="{FF2B5EF4-FFF2-40B4-BE49-F238E27FC236}">
                <a16:creationId xmlns:a16="http://schemas.microsoft.com/office/drawing/2014/main" id="{0976F6E5-8D1B-983B-FC59-EF5EEB057879}"/>
              </a:ext>
            </a:extLst>
          </p:cNvPr>
          <p:cNvSpPr>
            <a:spLocks/>
          </p:cNvSpPr>
          <p:nvPr/>
        </p:nvSpPr>
        <p:spPr bwMode="auto">
          <a:xfrm>
            <a:off x="5522913" y="1471613"/>
            <a:ext cx="128587" cy="892175"/>
          </a:xfrm>
          <a:custGeom>
            <a:avLst/>
            <a:gdLst>
              <a:gd name="T0" fmla="*/ 0 w 300"/>
              <a:gd name="T1" fmla="*/ 0 h 1328"/>
              <a:gd name="T2" fmla="*/ 2147483646 w 300"/>
              <a:gd name="T3" fmla="*/ 0 h 1328"/>
              <a:gd name="T4" fmla="*/ 2147483646 w 300"/>
              <a:gd name="T5" fmla="*/ 2147483646 h 1328"/>
              <a:gd name="T6" fmla="*/ 0 w 300"/>
              <a:gd name="T7" fmla="*/ 2147483646 h 13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0" h="1328">
                <a:moveTo>
                  <a:pt x="0" y="0"/>
                </a:moveTo>
                <a:lnTo>
                  <a:pt x="300" y="0"/>
                </a:lnTo>
                <a:lnTo>
                  <a:pt x="300" y="1328"/>
                </a:lnTo>
                <a:lnTo>
                  <a:pt x="0" y="132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92180" name="Line 19">
            <a:extLst>
              <a:ext uri="{FF2B5EF4-FFF2-40B4-BE49-F238E27FC236}">
                <a16:creationId xmlns:a16="http://schemas.microsoft.com/office/drawing/2014/main" id="{230D6695-0C8A-E3A9-498F-F297A897A76D}"/>
              </a:ext>
            </a:extLst>
          </p:cNvPr>
          <p:cNvSpPr>
            <a:spLocks noChangeShapeType="1"/>
          </p:cNvSpPr>
          <p:nvPr/>
        </p:nvSpPr>
        <p:spPr bwMode="auto">
          <a:xfrm>
            <a:off x="5657850" y="1905000"/>
            <a:ext cx="2540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92181" name="Freeform 20">
            <a:extLst>
              <a:ext uri="{FF2B5EF4-FFF2-40B4-BE49-F238E27FC236}">
                <a16:creationId xmlns:a16="http://schemas.microsoft.com/office/drawing/2014/main" id="{38C369AB-E92F-AEEC-3C7E-1CF020363B2B}"/>
              </a:ext>
            </a:extLst>
          </p:cNvPr>
          <p:cNvSpPr>
            <a:spLocks/>
          </p:cNvSpPr>
          <p:nvPr/>
        </p:nvSpPr>
        <p:spPr bwMode="auto">
          <a:xfrm>
            <a:off x="5764213" y="1905000"/>
            <a:ext cx="130175" cy="2162175"/>
          </a:xfrm>
          <a:custGeom>
            <a:avLst/>
            <a:gdLst>
              <a:gd name="T0" fmla="*/ 0 w 174"/>
              <a:gd name="T1" fmla="*/ 0 h 3100"/>
              <a:gd name="T2" fmla="*/ 0 w 174"/>
              <a:gd name="T3" fmla="*/ 2147483646 h 3100"/>
              <a:gd name="T4" fmla="*/ 2147483646 w 174"/>
              <a:gd name="T5" fmla="*/ 2147483646 h 3100"/>
              <a:gd name="T6" fmla="*/ 0 60000 65536"/>
              <a:gd name="T7" fmla="*/ 0 60000 65536"/>
              <a:gd name="T8" fmla="*/ 0 60000 65536"/>
            </a:gdLst>
            <a:ahLst/>
            <a:cxnLst>
              <a:cxn ang="T6">
                <a:pos x="T0" y="T1"/>
              </a:cxn>
              <a:cxn ang="T7">
                <a:pos x="T2" y="T3"/>
              </a:cxn>
              <a:cxn ang="T8">
                <a:pos x="T4" y="T5"/>
              </a:cxn>
            </a:cxnLst>
            <a:rect l="0" t="0" r="r" b="b"/>
            <a:pathLst>
              <a:path w="174" h="3100">
                <a:moveTo>
                  <a:pt x="0" y="0"/>
                </a:moveTo>
                <a:lnTo>
                  <a:pt x="0" y="3100"/>
                </a:lnTo>
                <a:lnTo>
                  <a:pt x="174" y="310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92182" name="Freeform 21">
            <a:extLst>
              <a:ext uri="{FF2B5EF4-FFF2-40B4-BE49-F238E27FC236}">
                <a16:creationId xmlns:a16="http://schemas.microsoft.com/office/drawing/2014/main" id="{B134317C-A821-7215-7DB3-0392644CA4A5}"/>
              </a:ext>
            </a:extLst>
          </p:cNvPr>
          <p:cNvSpPr>
            <a:spLocks/>
          </p:cNvSpPr>
          <p:nvPr/>
        </p:nvSpPr>
        <p:spPr bwMode="auto">
          <a:xfrm>
            <a:off x="6804025" y="3776663"/>
            <a:ext cx="193675" cy="1774825"/>
          </a:xfrm>
          <a:custGeom>
            <a:avLst/>
            <a:gdLst>
              <a:gd name="T0" fmla="*/ 2147483646 w 286"/>
              <a:gd name="T1" fmla="*/ 0 h 2816"/>
              <a:gd name="T2" fmla="*/ 0 w 286"/>
              <a:gd name="T3" fmla="*/ 0 h 2816"/>
              <a:gd name="T4" fmla="*/ 0 w 286"/>
              <a:gd name="T5" fmla="*/ 2147483646 h 2816"/>
              <a:gd name="T6" fmla="*/ 2147483646 w 286"/>
              <a:gd name="T7" fmla="*/ 2147483646 h 28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6" h="2816">
                <a:moveTo>
                  <a:pt x="286" y="0"/>
                </a:moveTo>
                <a:lnTo>
                  <a:pt x="0" y="0"/>
                </a:lnTo>
                <a:lnTo>
                  <a:pt x="0" y="2816"/>
                </a:lnTo>
                <a:lnTo>
                  <a:pt x="286" y="2816"/>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n-ea"/>
            </a:endParaRPr>
          </a:p>
        </p:txBody>
      </p:sp>
      <p:sp>
        <p:nvSpPr>
          <p:cNvPr id="92183" name="Line 22">
            <a:extLst>
              <a:ext uri="{FF2B5EF4-FFF2-40B4-BE49-F238E27FC236}">
                <a16:creationId xmlns:a16="http://schemas.microsoft.com/office/drawing/2014/main" id="{DEE902EA-A8D0-2132-307E-5F4365B0A9A9}"/>
              </a:ext>
            </a:extLst>
          </p:cNvPr>
          <p:cNvSpPr>
            <a:spLocks noChangeShapeType="1"/>
          </p:cNvSpPr>
          <p:nvPr/>
        </p:nvSpPr>
        <p:spPr bwMode="auto">
          <a:xfrm>
            <a:off x="6813550" y="4581525"/>
            <a:ext cx="1873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92184" name="Line 23">
            <a:extLst>
              <a:ext uri="{FF2B5EF4-FFF2-40B4-BE49-F238E27FC236}">
                <a16:creationId xmlns:a16="http://schemas.microsoft.com/office/drawing/2014/main" id="{1D478738-E33A-7D04-813F-D424379FFBA6}"/>
              </a:ext>
            </a:extLst>
          </p:cNvPr>
          <p:cNvSpPr>
            <a:spLocks noChangeShapeType="1"/>
          </p:cNvSpPr>
          <p:nvPr/>
        </p:nvSpPr>
        <p:spPr bwMode="auto">
          <a:xfrm flipV="1">
            <a:off x="6732588" y="4073525"/>
            <a:ext cx="7778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92185" name="Line 24">
            <a:extLst>
              <a:ext uri="{FF2B5EF4-FFF2-40B4-BE49-F238E27FC236}">
                <a16:creationId xmlns:a16="http://schemas.microsoft.com/office/drawing/2014/main" id="{7E0DF13E-502B-19EC-9DAB-DC29863EA71C}"/>
              </a:ext>
            </a:extLst>
          </p:cNvPr>
          <p:cNvSpPr>
            <a:spLocks noChangeShapeType="1"/>
          </p:cNvSpPr>
          <p:nvPr/>
        </p:nvSpPr>
        <p:spPr bwMode="auto">
          <a:xfrm flipH="1" flipV="1">
            <a:off x="7786688" y="981075"/>
            <a:ext cx="0" cy="252413"/>
          </a:xfrm>
          <a:prstGeom prst="line">
            <a:avLst/>
          </a:prstGeom>
          <a:noFill/>
          <a:ln w="1905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92186" name="Text Box 25">
            <a:extLst>
              <a:ext uri="{FF2B5EF4-FFF2-40B4-BE49-F238E27FC236}">
                <a16:creationId xmlns:a16="http://schemas.microsoft.com/office/drawing/2014/main" id="{161C66A1-9252-85B1-E694-C6EF4B0ACC22}"/>
              </a:ext>
            </a:extLst>
          </p:cNvPr>
          <p:cNvSpPr txBox="1">
            <a:spLocks noChangeArrowheads="1"/>
          </p:cNvSpPr>
          <p:nvPr/>
        </p:nvSpPr>
        <p:spPr bwMode="auto">
          <a:xfrm>
            <a:off x="7199982" y="1793875"/>
            <a:ext cx="947738" cy="482600"/>
          </a:xfrm>
          <a:prstGeom prst="rect">
            <a:avLst/>
          </a:prstGeom>
          <a:solidFill>
            <a:srgbClr val="FFFFFF"/>
          </a:solidFill>
          <a:ln w="19050">
            <a:solidFill>
              <a:srgbClr val="00CCFF"/>
            </a:solidFill>
            <a:miter lim="800000"/>
            <a:headEnd/>
            <a:tailEnd/>
          </a:ln>
        </p:spPr>
        <p:txBody>
          <a:bodyPr lIns="17999" tIns="35997" rIns="17999" bIns="17999"/>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200" b="1">
                <a:solidFill>
                  <a:srgbClr val="3366FF"/>
                </a:solidFill>
                <a:latin typeface="+mn-ea"/>
                <a:ea typeface="+mn-ea"/>
              </a:rPr>
              <a:t>水道事業者の所管範囲</a:t>
            </a:r>
            <a:endParaRPr lang="ja-JP" altLang="en-US" sz="2400">
              <a:latin typeface="+mn-ea"/>
              <a:ea typeface="+mn-ea"/>
            </a:endParaRPr>
          </a:p>
        </p:txBody>
      </p:sp>
      <p:sp>
        <p:nvSpPr>
          <p:cNvPr id="92187" name="Line 26">
            <a:extLst>
              <a:ext uri="{FF2B5EF4-FFF2-40B4-BE49-F238E27FC236}">
                <a16:creationId xmlns:a16="http://schemas.microsoft.com/office/drawing/2014/main" id="{3FAFE4B8-602E-8276-8F38-89E73D3B451A}"/>
              </a:ext>
            </a:extLst>
          </p:cNvPr>
          <p:cNvSpPr>
            <a:spLocks noChangeShapeType="1"/>
          </p:cNvSpPr>
          <p:nvPr/>
        </p:nvSpPr>
        <p:spPr bwMode="auto">
          <a:xfrm flipH="1">
            <a:off x="6950075" y="2062163"/>
            <a:ext cx="250825" cy="0"/>
          </a:xfrm>
          <a:prstGeom prst="line">
            <a:avLst/>
          </a:prstGeom>
          <a:noFill/>
          <a:ln w="19050">
            <a:solidFill>
              <a:srgbClr val="00CC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92188" name="Text Box 27">
            <a:extLst>
              <a:ext uri="{FF2B5EF4-FFF2-40B4-BE49-F238E27FC236}">
                <a16:creationId xmlns:a16="http://schemas.microsoft.com/office/drawing/2014/main" id="{2D1EE279-49BD-281C-0D39-BD500404A543}"/>
              </a:ext>
            </a:extLst>
          </p:cNvPr>
          <p:cNvSpPr txBox="1">
            <a:spLocks noChangeArrowheads="1"/>
          </p:cNvSpPr>
          <p:nvPr/>
        </p:nvSpPr>
        <p:spPr bwMode="auto">
          <a:xfrm>
            <a:off x="5747278" y="6192839"/>
            <a:ext cx="2504019" cy="428624"/>
          </a:xfrm>
          <a:prstGeom prst="rect">
            <a:avLst/>
          </a:prstGeom>
          <a:solidFill>
            <a:srgbClr val="FFFFFF"/>
          </a:solidFill>
          <a:ln w="19050">
            <a:solidFill>
              <a:srgbClr val="008000"/>
            </a:solidFill>
            <a:miter lim="800000"/>
            <a:headEnd/>
            <a:tailEnd/>
          </a:ln>
        </p:spPr>
        <p:txBody>
          <a:bodyPr lIns="17999" tIns="35997" rIns="17999" bIns="36000"/>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spcBef>
                <a:spcPct val="0"/>
              </a:spcBef>
              <a:buFontTx/>
              <a:buNone/>
            </a:pPr>
            <a:r>
              <a:rPr lang="ja-JP" altLang="en-US" sz="1200" b="1">
                <a:solidFill>
                  <a:srgbClr val="008000"/>
                </a:solidFill>
                <a:latin typeface="+mn-ea"/>
                <a:ea typeface="+mn-ea"/>
              </a:rPr>
              <a:t>都道府県知事（市又は特別区の場合は、市長又は区長）の所管範囲</a:t>
            </a:r>
            <a:endParaRPr lang="ja-JP" altLang="en-US" sz="2400">
              <a:solidFill>
                <a:srgbClr val="008000"/>
              </a:solidFill>
              <a:latin typeface="+mn-ea"/>
              <a:ea typeface="+mn-ea"/>
            </a:endParaRPr>
          </a:p>
        </p:txBody>
      </p:sp>
      <p:sp>
        <p:nvSpPr>
          <p:cNvPr id="92189" name="Line 28">
            <a:extLst>
              <a:ext uri="{FF2B5EF4-FFF2-40B4-BE49-F238E27FC236}">
                <a16:creationId xmlns:a16="http://schemas.microsoft.com/office/drawing/2014/main" id="{18460202-2D31-6C1A-DBA5-4B44C08D979B}"/>
              </a:ext>
            </a:extLst>
          </p:cNvPr>
          <p:cNvSpPr>
            <a:spLocks noChangeShapeType="1"/>
          </p:cNvSpPr>
          <p:nvPr/>
        </p:nvSpPr>
        <p:spPr bwMode="auto">
          <a:xfrm flipV="1">
            <a:off x="6927849" y="6069013"/>
            <a:ext cx="0" cy="128588"/>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mn-ea"/>
            </a:endParaRPr>
          </a:p>
        </p:txBody>
      </p:sp>
      <p:sp>
        <p:nvSpPr>
          <p:cNvPr id="92190" name="Text Box 29">
            <a:extLst>
              <a:ext uri="{FF2B5EF4-FFF2-40B4-BE49-F238E27FC236}">
                <a16:creationId xmlns:a16="http://schemas.microsoft.com/office/drawing/2014/main" id="{745C4359-5B8D-068D-CD51-E5D9AF0A62CE}"/>
              </a:ext>
            </a:extLst>
          </p:cNvPr>
          <p:cNvSpPr txBox="1">
            <a:spLocks noChangeArrowheads="1"/>
          </p:cNvSpPr>
          <p:nvPr/>
        </p:nvSpPr>
        <p:spPr bwMode="auto">
          <a:xfrm>
            <a:off x="542925" y="6208713"/>
            <a:ext cx="22161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txBody>
          <a:bodyPr lIns="91432" tIns="45717" rIns="91432" bIns="45717"/>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just" eaLnBrk="1" hangingPunct="1">
              <a:lnSpc>
                <a:spcPct val="100000"/>
              </a:lnSpc>
              <a:spcBef>
                <a:spcPct val="0"/>
              </a:spcBef>
              <a:buFontTx/>
              <a:buNone/>
            </a:pPr>
            <a:r>
              <a:rPr lang="ja-JP" altLang="en-US" sz="1000">
                <a:latin typeface="+mn-ea"/>
                <a:ea typeface="+mn-ea"/>
              </a:rPr>
              <a:t>注</a:t>
            </a:r>
            <a:r>
              <a:rPr lang="en-US" altLang="ja-JP" sz="1000">
                <a:latin typeface="+mn-ea"/>
                <a:ea typeface="+mn-ea"/>
              </a:rPr>
              <a:t>-1) </a:t>
            </a:r>
            <a:r>
              <a:rPr lang="ja-JP" altLang="en-US" sz="1000">
                <a:latin typeface="+mn-ea"/>
                <a:ea typeface="+mn-ea"/>
              </a:rPr>
              <a:t>水道法逐条解説による。</a:t>
            </a:r>
          </a:p>
          <a:p>
            <a:pPr algn="just" eaLnBrk="1" hangingPunct="1">
              <a:lnSpc>
                <a:spcPct val="100000"/>
              </a:lnSpc>
              <a:spcBef>
                <a:spcPct val="0"/>
              </a:spcBef>
              <a:buFontTx/>
              <a:buNone/>
            </a:pPr>
            <a:r>
              <a:rPr lang="en-US" altLang="ja-JP" sz="1000">
                <a:latin typeface="+mn-ea"/>
                <a:ea typeface="+mn-ea"/>
              </a:rPr>
              <a:t>※</a:t>
            </a:r>
            <a:r>
              <a:rPr lang="ja-JP" altLang="en-US" sz="1000">
                <a:latin typeface="+mn-ea"/>
                <a:ea typeface="+mn-ea"/>
              </a:rPr>
              <a:t>　図中の法とは、水道法をいう</a:t>
            </a:r>
            <a:endParaRPr lang="ja-JP" altLang="en-US" sz="2400">
              <a:latin typeface="+mn-ea"/>
              <a:ea typeface="+mn-ea"/>
            </a:endParaRPr>
          </a:p>
        </p:txBody>
      </p:sp>
      <p:sp>
        <p:nvSpPr>
          <p:cNvPr id="92191" name="Text Box 31">
            <a:extLst>
              <a:ext uri="{FF2B5EF4-FFF2-40B4-BE49-F238E27FC236}">
                <a16:creationId xmlns:a16="http://schemas.microsoft.com/office/drawing/2014/main" id="{59B7F9F7-D27C-BA82-873A-29B7500C28FB}"/>
              </a:ext>
            </a:extLst>
          </p:cNvPr>
          <p:cNvSpPr txBox="1">
            <a:spLocks noChangeArrowheads="1"/>
          </p:cNvSpPr>
          <p:nvPr/>
        </p:nvSpPr>
        <p:spPr bwMode="auto">
          <a:xfrm>
            <a:off x="6997700" y="3373438"/>
            <a:ext cx="1635125" cy="660400"/>
          </a:xfrm>
          <a:prstGeom prst="rect">
            <a:avLst/>
          </a:prstGeom>
          <a:solidFill>
            <a:srgbClr val="FFFFCC"/>
          </a:solidFill>
          <a:ln w="6350">
            <a:solidFill>
              <a:srgbClr val="000000"/>
            </a:solidFill>
            <a:miter lim="800000"/>
            <a:headEnd/>
            <a:tailEnd/>
          </a:ln>
        </p:spPr>
        <p:txBody>
          <a:bodyPr lIns="17999" tIns="17999" rIns="17999" bIns="17999"/>
          <a:lstStyle>
            <a:lvl1pPr marL="95250" indent="-95250">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100" b="1">
                <a:latin typeface="+mn-ea"/>
                <a:ea typeface="+mn-ea"/>
              </a:rPr>
              <a:t>専 用 水 道</a:t>
            </a:r>
            <a:endParaRPr lang="ja-JP" altLang="en-US" sz="1000">
              <a:latin typeface="+mn-ea"/>
              <a:ea typeface="+mn-ea"/>
            </a:endParaRPr>
          </a:p>
          <a:p>
            <a:pPr algn="just" eaLnBrk="1" hangingPunct="1">
              <a:lnSpc>
                <a:spcPct val="100000"/>
              </a:lnSpc>
              <a:spcBef>
                <a:spcPct val="0"/>
              </a:spcBef>
              <a:buFontTx/>
              <a:buNone/>
            </a:pPr>
            <a:r>
              <a:rPr lang="ja-JP" altLang="en-US" sz="800">
                <a:latin typeface="+mn-ea"/>
                <a:ea typeface="+mn-ea"/>
              </a:rPr>
              <a:t>地中又は地表の施設が次の場合</a:t>
            </a:r>
            <a:endParaRPr lang="en-US" altLang="ja-JP" sz="800">
              <a:latin typeface="+mn-ea"/>
              <a:ea typeface="+mn-ea"/>
            </a:endParaRPr>
          </a:p>
          <a:p>
            <a:pPr algn="just" eaLnBrk="1" hangingPunct="1">
              <a:lnSpc>
                <a:spcPct val="100000"/>
              </a:lnSpc>
              <a:spcBef>
                <a:spcPct val="0"/>
              </a:spcBef>
              <a:buFontTx/>
              <a:buNone/>
            </a:pPr>
            <a:r>
              <a:rPr lang="ja-JP" altLang="en-US" sz="800">
                <a:latin typeface="+mn-ea"/>
                <a:ea typeface="+mn-ea"/>
              </a:rPr>
              <a:t>①</a:t>
            </a:r>
            <a:r>
              <a:rPr lang="en-US" altLang="ja-JP" sz="800">
                <a:latin typeface="+mn-ea"/>
                <a:ea typeface="+mn-ea"/>
              </a:rPr>
              <a:t>φ25㎜</a:t>
            </a:r>
            <a:r>
              <a:rPr lang="ja-JP" altLang="en-US" sz="800">
                <a:latin typeface="+mn-ea"/>
                <a:ea typeface="+mn-ea"/>
              </a:rPr>
              <a:t>以上の導管延長</a:t>
            </a:r>
            <a:r>
              <a:rPr lang="en-US" altLang="ja-JP" sz="800">
                <a:latin typeface="+mn-ea"/>
                <a:ea typeface="+mn-ea"/>
              </a:rPr>
              <a:t>1500</a:t>
            </a:r>
            <a:r>
              <a:rPr lang="ja-JP" altLang="en-US" sz="800">
                <a:latin typeface="+mn-ea"/>
                <a:ea typeface="+mn-ea"/>
              </a:rPr>
              <a:t>ｍ超</a:t>
            </a:r>
          </a:p>
          <a:p>
            <a:pPr algn="just" eaLnBrk="1" hangingPunct="1">
              <a:lnSpc>
                <a:spcPct val="100000"/>
              </a:lnSpc>
              <a:spcBef>
                <a:spcPct val="0"/>
              </a:spcBef>
              <a:buFontTx/>
              <a:buNone/>
            </a:pPr>
            <a:r>
              <a:rPr lang="ja-JP" altLang="en-US" sz="800">
                <a:latin typeface="+mn-ea"/>
                <a:ea typeface="+mn-ea"/>
              </a:rPr>
              <a:t>②有効容量</a:t>
            </a:r>
            <a:r>
              <a:rPr lang="en-US" altLang="ja-JP" sz="800">
                <a:latin typeface="+mn-ea"/>
                <a:ea typeface="+mn-ea"/>
              </a:rPr>
              <a:t>100</a:t>
            </a:r>
            <a:r>
              <a:rPr lang="ja-JP" altLang="en-US" sz="800">
                <a:latin typeface="+mn-ea"/>
                <a:ea typeface="+mn-ea"/>
              </a:rPr>
              <a:t>ｍ</a:t>
            </a:r>
            <a:r>
              <a:rPr lang="ja-JP" altLang="en-US" sz="800" baseline="30000">
                <a:latin typeface="+mn-ea"/>
                <a:ea typeface="+mn-ea"/>
              </a:rPr>
              <a:t>３</a:t>
            </a:r>
            <a:r>
              <a:rPr lang="ja-JP" altLang="en-US" sz="800">
                <a:latin typeface="+mn-ea"/>
                <a:ea typeface="+mn-ea"/>
              </a:rPr>
              <a:t>超</a:t>
            </a:r>
          </a:p>
          <a:p>
            <a:pPr algn="just" eaLnBrk="1" hangingPunct="1">
              <a:lnSpc>
                <a:spcPct val="100000"/>
              </a:lnSpc>
              <a:spcBef>
                <a:spcPct val="0"/>
              </a:spcBef>
              <a:buFontTx/>
              <a:buNone/>
            </a:pPr>
            <a:r>
              <a:rPr lang="ja-JP" altLang="en-US" sz="800">
                <a:latin typeface="+mn-ea"/>
                <a:ea typeface="+mn-ea"/>
              </a:rPr>
              <a:t>（法施行令１条）</a:t>
            </a:r>
          </a:p>
        </p:txBody>
      </p:sp>
      <p:sp>
        <p:nvSpPr>
          <p:cNvPr id="92192" name="Text Box 32">
            <a:extLst>
              <a:ext uri="{FF2B5EF4-FFF2-40B4-BE49-F238E27FC236}">
                <a16:creationId xmlns:a16="http://schemas.microsoft.com/office/drawing/2014/main" id="{3DE46050-58C2-3B61-3C85-18B2A87B0482}"/>
              </a:ext>
            </a:extLst>
          </p:cNvPr>
          <p:cNvSpPr txBox="1">
            <a:spLocks noChangeArrowheads="1"/>
          </p:cNvSpPr>
          <p:nvPr/>
        </p:nvSpPr>
        <p:spPr bwMode="auto">
          <a:xfrm>
            <a:off x="1763713" y="3500438"/>
            <a:ext cx="3095625" cy="1608137"/>
          </a:xfrm>
          <a:prstGeom prst="rect">
            <a:avLst/>
          </a:prstGeom>
          <a:solidFill>
            <a:srgbClr val="CCFFCC"/>
          </a:solidFill>
          <a:ln w="6350">
            <a:solidFill>
              <a:srgbClr val="000000"/>
            </a:solidFill>
            <a:miter lim="800000"/>
            <a:headEnd/>
            <a:tailEnd/>
          </a:ln>
        </p:spPr>
        <p:txBody>
          <a:bodyPr lIns="17999" tIns="17999" rIns="17999" bIns="17999"/>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100" b="1">
                <a:latin typeface="+mn-ea"/>
                <a:ea typeface="+mn-ea"/>
              </a:rPr>
              <a:t>専 用 水 道</a:t>
            </a:r>
            <a:endParaRPr lang="en-US" altLang="ja-JP" sz="1100" b="1">
              <a:latin typeface="+mn-ea"/>
              <a:ea typeface="+mn-ea"/>
            </a:endParaRPr>
          </a:p>
          <a:p>
            <a:pPr algn="ctr" eaLnBrk="1" hangingPunct="1">
              <a:lnSpc>
                <a:spcPct val="100000"/>
              </a:lnSpc>
              <a:spcBef>
                <a:spcPct val="0"/>
              </a:spcBef>
              <a:buFontTx/>
              <a:buNone/>
            </a:pPr>
            <a:r>
              <a:rPr lang="ja-JP" altLang="en-US" sz="1000">
                <a:latin typeface="+mn-ea"/>
                <a:ea typeface="+mn-ea"/>
              </a:rPr>
              <a:t>（水道事業からの供給水以外を水源とする）</a:t>
            </a:r>
          </a:p>
          <a:p>
            <a:pPr algn="just" eaLnBrk="1" hangingPunct="1">
              <a:lnSpc>
                <a:spcPct val="100000"/>
              </a:lnSpc>
              <a:spcBef>
                <a:spcPct val="0"/>
              </a:spcBef>
              <a:buFontTx/>
              <a:buNone/>
            </a:pPr>
            <a:r>
              <a:rPr lang="ja-JP" altLang="en-US" sz="1000">
                <a:latin typeface="+mn-ea"/>
                <a:ea typeface="+mn-ea"/>
              </a:rPr>
              <a:t>　寄宿舎、社宅、診療所等における自家用の水道その他水道事業の用に供する水道以外の水道で、次のいずれかに該当するもの　</a:t>
            </a:r>
          </a:p>
          <a:p>
            <a:pPr algn="just" eaLnBrk="1" hangingPunct="1">
              <a:lnSpc>
                <a:spcPct val="100000"/>
              </a:lnSpc>
              <a:spcBef>
                <a:spcPct val="0"/>
              </a:spcBef>
              <a:buFontTx/>
              <a:buNone/>
            </a:pPr>
            <a:r>
              <a:rPr lang="ja-JP" altLang="en-US" sz="1000">
                <a:latin typeface="+mn-ea"/>
                <a:ea typeface="+mn-ea"/>
              </a:rPr>
              <a:t>○</a:t>
            </a:r>
            <a:r>
              <a:rPr lang="en-US" altLang="ja-JP" sz="1000">
                <a:latin typeface="+mn-ea"/>
                <a:ea typeface="+mn-ea"/>
              </a:rPr>
              <a:t>101</a:t>
            </a:r>
            <a:r>
              <a:rPr lang="ja-JP" altLang="en-US" sz="1000">
                <a:latin typeface="+mn-ea"/>
                <a:ea typeface="+mn-ea"/>
              </a:rPr>
              <a:t>人以上の居住に必要な水を供給する水道</a:t>
            </a:r>
          </a:p>
          <a:p>
            <a:pPr algn="just" eaLnBrk="1" hangingPunct="1">
              <a:lnSpc>
                <a:spcPct val="100000"/>
              </a:lnSpc>
              <a:spcBef>
                <a:spcPct val="0"/>
              </a:spcBef>
              <a:buFontTx/>
              <a:buNone/>
            </a:pPr>
            <a:r>
              <a:rPr lang="ja-JP" altLang="en-US" sz="1000">
                <a:latin typeface="+mn-ea"/>
                <a:ea typeface="+mn-ea"/>
              </a:rPr>
              <a:t>（法３条６項）　</a:t>
            </a:r>
          </a:p>
          <a:p>
            <a:pPr algn="just" eaLnBrk="1" hangingPunct="1">
              <a:lnSpc>
                <a:spcPct val="100000"/>
              </a:lnSpc>
              <a:spcBef>
                <a:spcPct val="0"/>
              </a:spcBef>
              <a:buFontTx/>
              <a:buNone/>
            </a:pPr>
            <a:r>
              <a:rPr lang="ja-JP" altLang="en-US" sz="1000">
                <a:latin typeface="+mn-ea"/>
                <a:ea typeface="+mn-ea"/>
              </a:rPr>
              <a:t>○生活の用に供する水量が、</a:t>
            </a:r>
            <a:r>
              <a:rPr lang="en-US" altLang="ja-JP" sz="1000">
                <a:latin typeface="+mn-ea"/>
                <a:ea typeface="+mn-ea"/>
              </a:rPr>
              <a:t>1</a:t>
            </a:r>
            <a:r>
              <a:rPr lang="ja-JP" altLang="en-US" sz="1000">
                <a:latin typeface="+mn-ea"/>
                <a:ea typeface="+mn-ea"/>
              </a:rPr>
              <a:t>日最大</a:t>
            </a:r>
            <a:r>
              <a:rPr lang="en-US" altLang="ja-JP" sz="1000">
                <a:latin typeface="+mn-ea"/>
                <a:ea typeface="+mn-ea"/>
              </a:rPr>
              <a:t>20</a:t>
            </a:r>
            <a:r>
              <a:rPr lang="ja-JP" altLang="en-US" sz="1000">
                <a:latin typeface="+mn-ea"/>
                <a:ea typeface="+mn-ea"/>
              </a:rPr>
              <a:t>ｍ</a:t>
            </a:r>
            <a:r>
              <a:rPr lang="ja-JP" altLang="en-US" sz="1000" baseline="30000">
                <a:latin typeface="+mn-ea"/>
                <a:ea typeface="+mn-ea"/>
              </a:rPr>
              <a:t>３</a:t>
            </a:r>
            <a:r>
              <a:rPr lang="ja-JP" altLang="en-US" sz="1000">
                <a:latin typeface="+mn-ea"/>
                <a:ea typeface="+mn-ea"/>
              </a:rPr>
              <a:t>を超える　</a:t>
            </a:r>
            <a:endParaRPr lang="en-US" altLang="ja-JP" sz="1000">
              <a:latin typeface="+mn-ea"/>
              <a:ea typeface="+mn-ea"/>
            </a:endParaRPr>
          </a:p>
          <a:p>
            <a:pPr algn="just" eaLnBrk="1" hangingPunct="1">
              <a:lnSpc>
                <a:spcPct val="100000"/>
              </a:lnSpc>
              <a:spcBef>
                <a:spcPct val="0"/>
              </a:spcBef>
              <a:buFontTx/>
              <a:buNone/>
            </a:pPr>
            <a:r>
              <a:rPr lang="ja-JP" altLang="en-US" sz="1000">
                <a:latin typeface="+mn-ea"/>
                <a:ea typeface="+mn-ea"/>
              </a:rPr>
              <a:t>　水道（法施行令１条２項）</a:t>
            </a:r>
          </a:p>
          <a:p>
            <a:pPr algn="just" eaLnBrk="1" hangingPunct="1">
              <a:lnSpc>
                <a:spcPct val="100000"/>
              </a:lnSpc>
              <a:spcBef>
                <a:spcPct val="0"/>
              </a:spcBef>
              <a:buFontTx/>
              <a:buNone/>
            </a:pPr>
            <a:endParaRPr lang="ja-JP" altLang="en-US" sz="1000">
              <a:latin typeface="+mn-ea"/>
              <a:ea typeface="+mn-ea"/>
            </a:endParaRPr>
          </a:p>
          <a:p>
            <a:pPr algn="just" eaLnBrk="1" hangingPunct="1">
              <a:lnSpc>
                <a:spcPct val="100000"/>
              </a:lnSpc>
              <a:spcBef>
                <a:spcPct val="0"/>
              </a:spcBef>
              <a:buFontTx/>
              <a:buNone/>
            </a:pPr>
            <a:endParaRPr lang="en-US" altLang="ja-JP" sz="1000">
              <a:latin typeface="+mn-ea"/>
              <a:ea typeface="+mn-ea"/>
            </a:endParaRPr>
          </a:p>
        </p:txBody>
      </p:sp>
      <p:sp>
        <p:nvSpPr>
          <p:cNvPr id="92193" name="Text Box 33">
            <a:extLst>
              <a:ext uri="{FF2B5EF4-FFF2-40B4-BE49-F238E27FC236}">
                <a16:creationId xmlns:a16="http://schemas.microsoft.com/office/drawing/2014/main" id="{1CD4D580-18D4-0229-689E-2E06887FCAFD}"/>
              </a:ext>
            </a:extLst>
          </p:cNvPr>
          <p:cNvSpPr txBox="1">
            <a:spLocks noChangeArrowheads="1"/>
          </p:cNvSpPr>
          <p:nvPr/>
        </p:nvSpPr>
        <p:spPr bwMode="auto">
          <a:xfrm>
            <a:off x="1798638" y="5387975"/>
            <a:ext cx="2619375" cy="520700"/>
          </a:xfrm>
          <a:prstGeom prst="rect">
            <a:avLst/>
          </a:prstGeom>
          <a:solidFill>
            <a:srgbClr val="F8F8F8">
              <a:alpha val="50195"/>
            </a:srgbClr>
          </a:solidFill>
          <a:ln w="6350">
            <a:solidFill>
              <a:srgbClr val="000000"/>
            </a:solidFill>
            <a:miter lim="800000"/>
            <a:headEnd/>
            <a:tailEnd/>
          </a:ln>
        </p:spPr>
        <p:txBody>
          <a:bodyPr lIns="17999" tIns="17999" rIns="17999" bIns="17999"/>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000" b="1">
                <a:latin typeface="+mn-ea"/>
                <a:ea typeface="+mn-ea"/>
              </a:rPr>
              <a:t>水道法の適用を受けない水道</a:t>
            </a:r>
          </a:p>
          <a:p>
            <a:pPr algn="just" eaLnBrk="1" hangingPunct="1">
              <a:lnSpc>
                <a:spcPct val="100000"/>
              </a:lnSpc>
              <a:spcBef>
                <a:spcPct val="0"/>
              </a:spcBef>
              <a:buFontTx/>
              <a:buNone/>
            </a:pPr>
            <a:r>
              <a:rPr lang="ja-JP" altLang="en-US" sz="1000" b="1">
                <a:latin typeface="+mn-ea"/>
                <a:ea typeface="+mn-ea"/>
              </a:rPr>
              <a:t>給水人口が</a:t>
            </a:r>
            <a:r>
              <a:rPr lang="en-US" altLang="ja-JP" sz="1000" b="1">
                <a:latin typeface="+mn-ea"/>
                <a:ea typeface="+mn-ea"/>
              </a:rPr>
              <a:t>100</a:t>
            </a:r>
            <a:r>
              <a:rPr lang="ja-JP" altLang="en-US" sz="1000" b="1">
                <a:latin typeface="+mn-ea"/>
                <a:ea typeface="+mn-ea"/>
              </a:rPr>
              <a:t>人以下（法</a:t>
            </a:r>
            <a:r>
              <a:rPr lang="en-US" altLang="ja-JP" sz="1000" b="1">
                <a:latin typeface="+mn-ea"/>
                <a:ea typeface="+mn-ea"/>
              </a:rPr>
              <a:t>3</a:t>
            </a:r>
            <a:r>
              <a:rPr lang="ja-JP" altLang="en-US" sz="1000" b="1">
                <a:latin typeface="+mn-ea"/>
                <a:ea typeface="+mn-ea"/>
              </a:rPr>
              <a:t>条</a:t>
            </a:r>
            <a:r>
              <a:rPr lang="en-US" altLang="ja-JP" sz="1000" b="1">
                <a:latin typeface="+mn-ea"/>
                <a:ea typeface="+mn-ea"/>
              </a:rPr>
              <a:t>2</a:t>
            </a:r>
            <a:r>
              <a:rPr lang="ja-JP" altLang="en-US" sz="1000" b="1">
                <a:latin typeface="+mn-ea"/>
                <a:ea typeface="+mn-ea"/>
              </a:rPr>
              <a:t>項）</a:t>
            </a:r>
          </a:p>
          <a:p>
            <a:pPr algn="just" eaLnBrk="1" hangingPunct="1">
              <a:lnSpc>
                <a:spcPct val="100000"/>
              </a:lnSpc>
              <a:spcBef>
                <a:spcPct val="0"/>
              </a:spcBef>
              <a:buFontTx/>
              <a:buNone/>
            </a:pPr>
            <a:r>
              <a:rPr lang="ja-JP" altLang="en-US" sz="1000" b="1">
                <a:latin typeface="+mn-ea"/>
                <a:ea typeface="+mn-ea"/>
              </a:rPr>
              <a:t>水源を水道事業からの供給水以外とする水道</a:t>
            </a:r>
          </a:p>
          <a:p>
            <a:pPr algn="just" eaLnBrk="1" hangingPunct="1">
              <a:lnSpc>
                <a:spcPct val="100000"/>
              </a:lnSpc>
              <a:spcBef>
                <a:spcPct val="0"/>
              </a:spcBef>
              <a:buFontTx/>
              <a:buNone/>
            </a:pPr>
            <a:endParaRPr lang="en-US" altLang="ja-JP" sz="2400">
              <a:latin typeface="+mn-ea"/>
              <a:ea typeface="+mn-ea"/>
            </a:endParaRPr>
          </a:p>
        </p:txBody>
      </p:sp>
      <p:sp>
        <p:nvSpPr>
          <p:cNvPr id="92194" name="Text Box 34">
            <a:extLst>
              <a:ext uri="{FF2B5EF4-FFF2-40B4-BE49-F238E27FC236}">
                <a16:creationId xmlns:a16="http://schemas.microsoft.com/office/drawing/2014/main" id="{38F89E26-0498-DF66-18E8-84579301D3B1}"/>
              </a:ext>
            </a:extLst>
          </p:cNvPr>
          <p:cNvSpPr txBox="1">
            <a:spLocks noChangeArrowheads="1"/>
          </p:cNvSpPr>
          <p:nvPr/>
        </p:nvSpPr>
        <p:spPr bwMode="auto">
          <a:xfrm>
            <a:off x="1800225" y="1233488"/>
            <a:ext cx="1890713" cy="1009650"/>
          </a:xfrm>
          <a:prstGeom prst="rect">
            <a:avLst/>
          </a:prstGeom>
          <a:solidFill>
            <a:srgbClr val="CCFFFF"/>
          </a:solidFill>
          <a:ln w="6350">
            <a:solidFill>
              <a:srgbClr val="000000"/>
            </a:solidFill>
            <a:miter lim="800000"/>
            <a:headEnd/>
            <a:tailEnd/>
          </a:ln>
        </p:spPr>
        <p:txBody>
          <a:bodyPr lIns="17999" tIns="17999" rIns="17999" bIns="17999"/>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100" b="1">
                <a:latin typeface="+mn-ea"/>
                <a:ea typeface="+mn-ea"/>
              </a:rPr>
              <a:t>水 道 事 業</a:t>
            </a:r>
            <a:endParaRPr lang="ja-JP" altLang="en-US" sz="1000">
              <a:latin typeface="+mn-ea"/>
              <a:ea typeface="+mn-ea"/>
            </a:endParaRPr>
          </a:p>
          <a:p>
            <a:pPr algn="just" eaLnBrk="1" hangingPunct="1">
              <a:lnSpc>
                <a:spcPct val="100000"/>
              </a:lnSpc>
              <a:spcBef>
                <a:spcPct val="0"/>
              </a:spcBef>
              <a:buFontTx/>
              <a:buNone/>
            </a:pPr>
            <a:r>
              <a:rPr lang="ja-JP" altLang="en-US" sz="1000">
                <a:latin typeface="+mn-ea"/>
                <a:ea typeface="+mn-ea"/>
              </a:rPr>
              <a:t>　一般の需要に応じ、水道により水を供給する事業</a:t>
            </a:r>
            <a:r>
              <a:rPr lang="en-US" altLang="ja-JP" sz="1000">
                <a:latin typeface="+mn-ea"/>
                <a:ea typeface="+mn-ea"/>
              </a:rPr>
              <a:t>｡</a:t>
            </a:r>
            <a:r>
              <a:rPr lang="ja-JP" altLang="en-US" sz="1000">
                <a:latin typeface="+mn-ea"/>
                <a:ea typeface="+mn-ea"/>
              </a:rPr>
              <a:t>給水人口</a:t>
            </a:r>
            <a:r>
              <a:rPr lang="en-US" altLang="ja-JP" sz="1000">
                <a:latin typeface="+mn-ea"/>
                <a:ea typeface="+mn-ea"/>
              </a:rPr>
              <a:t>100</a:t>
            </a:r>
            <a:r>
              <a:rPr lang="ja-JP" altLang="en-US" sz="1000">
                <a:latin typeface="+mn-ea"/>
                <a:ea typeface="+mn-ea"/>
              </a:rPr>
              <a:t>人以下の水道は除く</a:t>
            </a:r>
            <a:r>
              <a:rPr lang="en-US" altLang="ja-JP" sz="1000">
                <a:latin typeface="+mn-ea"/>
                <a:ea typeface="+mn-ea"/>
              </a:rPr>
              <a:t>(</a:t>
            </a:r>
            <a:r>
              <a:rPr lang="ja-JP" altLang="en-US" sz="1000">
                <a:latin typeface="+mn-ea"/>
                <a:ea typeface="+mn-ea"/>
              </a:rPr>
              <a:t>給水人口とは</a:t>
            </a:r>
            <a:r>
              <a:rPr lang="en-US" altLang="ja-JP" sz="1000">
                <a:latin typeface="+mn-ea"/>
                <a:ea typeface="+mn-ea"/>
              </a:rPr>
              <a:t>,</a:t>
            </a:r>
            <a:r>
              <a:rPr lang="ja-JP" altLang="en-US" sz="1000">
                <a:latin typeface="+mn-ea"/>
                <a:ea typeface="+mn-ea"/>
              </a:rPr>
              <a:t>計画給水人口をいう</a:t>
            </a:r>
            <a:r>
              <a:rPr lang="ja-JP" altLang="en-US" sz="1000" baseline="30000">
                <a:latin typeface="+mn-ea"/>
                <a:ea typeface="+mn-ea"/>
              </a:rPr>
              <a:t>注</a:t>
            </a:r>
            <a:r>
              <a:rPr lang="en-US" altLang="ja-JP" sz="1000" baseline="30000">
                <a:latin typeface="+mn-ea"/>
                <a:ea typeface="+mn-ea"/>
              </a:rPr>
              <a:t>-</a:t>
            </a:r>
            <a:r>
              <a:rPr lang="ja-JP" altLang="en-US" sz="1000" baseline="30000">
                <a:latin typeface="+mn-ea"/>
                <a:ea typeface="+mn-ea"/>
              </a:rPr>
              <a:t>１</a:t>
            </a:r>
            <a:r>
              <a:rPr lang="en-US" altLang="ja-JP" sz="1000">
                <a:latin typeface="+mn-ea"/>
                <a:ea typeface="+mn-ea"/>
              </a:rPr>
              <a:t>) </a:t>
            </a:r>
          </a:p>
          <a:p>
            <a:pPr algn="ctr" eaLnBrk="1" hangingPunct="1">
              <a:lnSpc>
                <a:spcPct val="100000"/>
              </a:lnSpc>
              <a:spcBef>
                <a:spcPct val="0"/>
              </a:spcBef>
              <a:buFontTx/>
              <a:buNone/>
            </a:pPr>
            <a:r>
              <a:rPr lang="en-US" altLang="ja-JP" sz="1000">
                <a:latin typeface="+mn-ea"/>
                <a:ea typeface="+mn-ea"/>
              </a:rPr>
              <a:t>(</a:t>
            </a:r>
            <a:r>
              <a:rPr lang="ja-JP" altLang="en-US" sz="1000">
                <a:latin typeface="+mn-ea"/>
                <a:ea typeface="+mn-ea"/>
              </a:rPr>
              <a:t>法</a:t>
            </a:r>
            <a:r>
              <a:rPr lang="en-US" altLang="ja-JP" sz="1000">
                <a:latin typeface="+mn-ea"/>
                <a:ea typeface="+mn-ea"/>
              </a:rPr>
              <a:t>3</a:t>
            </a:r>
            <a:r>
              <a:rPr lang="ja-JP" altLang="en-US" sz="1000">
                <a:latin typeface="+mn-ea"/>
                <a:ea typeface="+mn-ea"/>
              </a:rPr>
              <a:t>条</a:t>
            </a:r>
            <a:r>
              <a:rPr lang="en-US" altLang="ja-JP" sz="1000">
                <a:latin typeface="+mn-ea"/>
                <a:ea typeface="+mn-ea"/>
              </a:rPr>
              <a:t>2</a:t>
            </a:r>
            <a:r>
              <a:rPr lang="ja-JP" altLang="en-US" sz="1000">
                <a:latin typeface="+mn-ea"/>
                <a:ea typeface="+mn-ea"/>
              </a:rPr>
              <a:t>項</a:t>
            </a:r>
            <a:r>
              <a:rPr lang="en-US" altLang="ja-JP" sz="900">
                <a:latin typeface="+mn-ea"/>
                <a:ea typeface="+mn-ea"/>
              </a:rPr>
              <a:t>)</a:t>
            </a:r>
          </a:p>
        </p:txBody>
      </p:sp>
      <p:sp>
        <p:nvSpPr>
          <p:cNvPr id="92195" name="Text Box 35">
            <a:extLst>
              <a:ext uri="{FF2B5EF4-FFF2-40B4-BE49-F238E27FC236}">
                <a16:creationId xmlns:a16="http://schemas.microsoft.com/office/drawing/2014/main" id="{23D92329-7E43-7CC9-4436-C8E6936DFD6E}"/>
              </a:ext>
            </a:extLst>
          </p:cNvPr>
          <p:cNvSpPr txBox="1">
            <a:spLocks noChangeArrowheads="1"/>
          </p:cNvSpPr>
          <p:nvPr/>
        </p:nvSpPr>
        <p:spPr bwMode="auto">
          <a:xfrm>
            <a:off x="7173913" y="1241425"/>
            <a:ext cx="1176337" cy="292100"/>
          </a:xfrm>
          <a:prstGeom prst="rect">
            <a:avLst/>
          </a:prstGeom>
          <a:solidFill>
            <a:srgbClr val="FFFFFF"/>
          </a:solidFill>
          <a:ln w="19050">
            <a:solidFill>
              <a:srgbClr val="3366FF"/>
            </a:solidFill>
            <a:miter lim="800000"/>
            <a:headEnd/>
            <a:tailEnd/>
          </a:ln>
        </p:spPr>
        <p:txBody>
          <a:bodyPr lIns="17999" tIns="35997" rIns="17999" bIns="17999"/>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200" b="1">
                <a:solidFill>
                  <a:schemeClr val="accent2"/>
                </a:solidFill>
                <a:latin typeface="+mn-ea"/>
                <a:ea typeface="+mn-ea"/>
              </a:rPr>
              <a:t>水道法規制範囲</a:t>
            </a:r>
            <a:endParaRPr lang="ja-JP" altLang="en-US" sz="2400">
              <a:latin typeface="+mn-ea"/>
              <a:ea typeface="+mn-ea"/>
            </a:endParaRPr>
          </a:p>
        </p:txBody>
      </p:sp>
      <p:sp>
        <p:nvSpPr>
          <p:cNvPr id="92196" name="Text Box 36">
            <a:extLst>
              <a:ext uri="{FF2B5EF4-FFF2-40B4-BE49-F238E27FC236}">
                <a16:creationId xmlns:a16="http://schemas.microsoft.com/office/drawing/2014/main" id="{4C18E66D-5760-A236-263F-829921E4E448}"/>
              </a:ext>
            </a:extLst>
          </p:cNvPr>
          <p:cNvSpPr txBox="1">
            <a:spLocks noChangeArrowheads="1"/>
          </p:cNvSpPr>
          <p:nvPr/>
        </p:nvSpPr>
        <p:spPr bwMode="auto">
          <a:xfrm>
            <a:off x="1790700" y="2455863"/>
            <a:ext cx="1885950" cy="728662"/>
          </a:xfrm>
          <a:prstGeom prst="rect">
            <a:avLst/>
          </a:prstGeom>
          <a:solidFill>
            <a:srgbClr val="FFCCFF"/>
          </a:solidFill>
          <a:ln w="6350">
            <a:solidFill>
              <a:srgbClr val="000000"/>
            </a:solidFill>
            <a:miter lim="800000"/>
            <a:headEnd/>
            <a:tailEnd/>
          </a:ln>
        </p:spPr>
        <p:txBody>
          <a:bodyPr lIns="17999" tIns="17999" rIns="17999" bIns="17999"/>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100" b="1">
                <a:latin typeface="+mn-ea"/>
                <a:ea typeface="+mn-ea"/>
              </a:rPr>
              <a:t>水道用水供給事業</a:t>
            </a:r>
            <a:endParaRPr lang="ja-JP" altLang="en-US" sz="1000">
              <a:latin typeface="+mn-ea"/>
              <a:ea typeface="+mn-ea"/>
            </a:endParaRPr>
          </a:p>
          <a:p>
            <a:pPr algn="just" eaLnBrk="1" hangingPunct="1">
              <a:lnSpc>
                <a:spcPct val="100000"/>
              </a:lnSpc>
              <a:spcBef>
                <a:spcPct val="0"/>
              </a:spcBef>
              <a:buFontTx/>
              <a:buNone/>
            </a:pPr>
            <a:r>
              <a:rPr lang="ja-JP" altLang="en-US" sz="1000">
                <a:latin typeface="+mn-ea"/>
                <a:ea typeface="+mn-ea"/>
              </a:rPr>
              <a:t>　水道により、水道事業者に対してその用水を供給する事業</a:t>
            </a:r>
          </a:p>
          <a:p>
            <a:pPr algn="ctr" eaLnBrk="1" hangingPunct="1">
              <a:lnSpc>
                <a:spcPct val="100000"/>
              </a:lnSpc>
              <a:spcBef>
                <a:spcPct val="0"/>
              </a:spcBef>
              <a:buFontTx/>
              <a:buNone/>
            </a:pPr>
            <a:r>
              <a:rPr lang="en-US" altLang="ja-JP" sz="1000">
                <a:latin typeface="+mn-ea"/>
                <a:ea typeface="+mn-ea"/>
              </a:rPr>
              <a:t>(</a:t>
            </a:r>
            <a:r>
              <a:rPr lang="ja-JP" altLang="en-US" sz="1000">
                <a:latin typeface="+mn-ea"/>
                <a:ea typeface="+mn-ea"/>
              </a:rPr>
              <a:t>法</a:t>
            </a:r>
            <a:r>
              <a:rPr lang="en-US" altLang="ja-JP" sz="1000">
                <a:latin typeface="+mn-ea"/>
                <a:ea typeface="+mn-ea"/>
              </a:rPr>
              <a:t>3</a:t>
            </a:r>
            <a:r>
              <a:rPr lang="ja-JP" altLang="en-US" sz="1000">
                <a:latin typeface="+mn-ea"/>
                <a:ea typeface="+mn-ea"/>
              </a:rPr>
              <a:t>条</a:t>
            </a:r>
            <a:r>
              <a:rPr lang="en-US" altLang="ja-JP" sz="1000">
                <a:latin typeface="+mn-ea"/>
                <a:ea typeface="+mn-ea"/>
              </a:rPr>
              <a:t>4</a:t>
            </a:r>
            <a:r>
              <a:rPr lang="ja-JP" altLang="en-US" sz="1000">
                <a:latin typeface="+mn-ea"/>
                <a:ea typeface="+mn-ea"/>
              </a:rPr>
              <a:t>項</a:t>
            </a:r>
            <a:r>
              <a:rPr lang="en-US" altLang="ja-JP" sz="1000">
                <a:latin typeface="+mn-ea"/>
                <a:ea typeface="+mn-ea"/>
              </a:rPr>
              <a:t>)</a:t>
            </a:r>
          </a:p>
        </p:txBody>
      </p:sp>
      <p:sp>
        <p:nvSpPr>
          <p:cNvPr id="92197" name="Text Box 37">
            <a:extLst>
              <a:ext uri="{FF2B5EF4-FFF2-40B4-BE49-F238E27FC236}">
                <a16:creationId xmlns:a16="http://schemas.microsoft.com/office/drawing/2014/main" id="{72D6D880-0D3C-1827-C179-3F854C31389C}"/>
              </a:ext>
            </a:extLst>
          </p:cNvPr>
          <p:cNvSpPr txBox="1">
            <a:spLocks noChangeArrowheads="1"/>
          </p:cNvSpPr>
          <p:nvPr/>
        </p:nvSpPr>
        <p:spPr bwMode="auto">
          <a:xfrm>
            <a:off x="6997700" y="4292600"/>
            <a:ext cx="1390650" cy="617538"/>
          </a:xfrm>
          <a:prstGeom prst="rect">
            <a:avLst/>
          </a:prstGeom>
          <a:solidFill>
            <a:srgbClr val="FFFFCC"/>
          </a:solidFill>
          <a:ln w="6350">
            <a:solidFill>
              <a:srgbClr val="000000"/>
            </a:solidFill>
            <a:miter lim="800000"/>
            <a:headEnd/>
            <a:tailEnd/>
          </a:ln>
        </p:spPr>
        <p:txBody>
          <a:bodyPr lIns="17999" tIns="17999" rIns="17999" bIns="17999"/>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100" b="1">
                <a:latin typeface="+mn-ea"/>
                <a:ea typeface="+mn-ea"/>
              </a:rPr>
              <a:t>簡易専用水道</a:t>
            </a:r>
            <a:endParaRPr lang="ja-JP" altLang="en-US" sz="1000">
              <a:latin typeface="+mn-ea"/>
              <a:ea typeface="+mn-ea"/>
            </a:endParaRPr>
          </a:p>
          <a:p>
            <a:pPr algn="just" eaLnBrk="1" hangingPunct="1">
              <a:lnSpc>
                <a:spcPct val="100000"/>
              </a:lnSpc>
              <a:spcBef>
                <a:spcPct val="0"/>
              </a:spcBef>
              <a:buFontTx/>
              <a:buNone/>
            </a:pPr>
            <a:r>
              <a:rPr lang="ja-JP" altLang="en-US" sz="1000">
                <a:latin typeface="+mn-ea"/>
                <a:ea typeface="+mn-ea"/>
              </a:rPr>
              <a:t>　有効容量</a:t>
            </a:r>
            <a:r>
              <a:rPr lang="en-US" altLang="ja-JP" sz="1000">
                <a:latin typeface="+mn-ea"/>
                <a:ea typeface="+mn-ea"/>
              </a:rPr>
              <a:t>10</a:t>
            </a:r>
            <a:r>
              <a:rPr lang="ja-JP" altLang="en-US" sz="1000">
                <a:latin typeface="+mn-ea"/>
                <a:ea typeface="+mn-ea"/>
              </a:rPr>
              <a:t>ｍ</a:t>
            </a:r>
            <a:r>
              <a:rPr lang="en-US" altLang="ja-JP" sz="1000" baseline="30000">
                <a:latin typeface="+mn-ea"/>
                <a:ea typeface="+mn-ea"/>
              </a:rPr>
              <a:t>3</a:t>
            </a:r>
            <a:r>
              <a:rPr lang="ja-JP" altLang="en-US" sz="1000">
                <a:latin typeface="+mn-ea"/>
                <a:ea typeface="+mn-ea"/>
              </a:rPr>
              <a:t>超</a:t>
            </a:r>
          </a:p>
          <a:p>
            <a:pPr algn="ctr" eaLnBrk="1" hangingPunct="1">
              <a:lnSpc>
                <a:spcPct val="100000"/>
              </a:lnSpc>
              <a:spcBef>
                <a:spcPct val="0"/>
              </a:spcBef>
              <a:buFontTx/>
              <a:buNone/>
            </a:pPr>
            <a:r>
              <a:rPr lang="en-US" altLang="ja-JP" sz="1000">
                <a:latin typeface="+mn-ea"/>
                <a:ea typeface="+mn-ea"/>
              </a:rPr>
              <a:t>(</a:t>
            </a:r>
            <a:r>
              <a:rPr lang="ja-JP" altLang="en-US" sz="1000">
                <a:latin typeface="+mn-ea"/>
                <a:ea typeface="+mn-ea"/>
              </a:rPr>
              <a:t>法施行令</a:t>
            </a:r>
            <a:r>
              <a:rPr lang="en-US" altLang="ja-JP" sz="1000">
                <a:latin typeface="+mn-ea"/>
                <a:ea typeface="+mn-ea"/>
              </a:rPr>
              <a:t>2</a:t>
            </a:r>
            <a:r>
              <a:rPr lang="ja-JP" altLang="en-US" sz="1000">
                <a:latin typeface="+mn-ea"/>
                <a:ea typeface="+mn-ea"/>
              </a:rPr>
              <a:t>条</a:t>
            </a:r>
            <a:r>
              <a:rPr lang="en-US" altLang="ja-JP" sz="1000">
                <a:latin typeface="+mn-ea"/>
                <a:ea typeface="+mn-ea"/>
              </a:rPr>
              <a:t>)</a:t>
            </a:r>
            <a:endParaRPr lang="en-US" altLang="ja-JP" sz="2400">
              <a:latin typeface="+mn-ea"/>
              <a:ea typeface="+mn-ea"/>
            </a:endParaRPr>
          </a:p>
        </p:txBody>
      </p:sp>
      <p:sp>
        <p:nvSpPr>
          <p:cNvPr id="92198" name="Text Box 38">
            <a:extLst>
              <a:ext uri="{FF2B5EF4-FFF2-40B4-BE49-F238E27FC236}">
                <a16:creationId xmlns:a16="http://schemas.microsoft.com/office/drawing/2014/main" id="{AB4B437E-3A68-E6CF-E472-ADD27A39773A}"/>
              </a:ext>
            </a:extLst>
          </p:cNvPr>
          <p:cNvSpPr txBox="1">
            <a:spLocks noChangeArrowheads="1"/>
          </p:cNvSpPr>
          <p:nvPr/>
        </p:nvSpPr>
        <p:spPr bwMode="auto">
          <a:xfrm>
            <a:off x="4716463" y="5391150"/>
            <a:ext cx="1462087" cy="587375"/>
          </a:xfrm>
          <a:prstGeom prst="rect">
            <a:avLst/>
          </a:prstGeom>
          <a:solidFill>
            <a:srgbClr val="FFFFFF"/>
          </a:solidFill>
          <a:ln w="6350">
            <a:solidFill>
              <a:srgbClr val="FF6600"/>
            </a:solidFill>
            <a:miter lim="800000"/>
            <a:headEnd/>
            <a:tailEnd/>
          </a:ln>
        </p:spPr>
        <p:txBody>
          <a:bodyPr lIns="17999" tIns="17999" rIns="17999" bIns="17999"/>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just" eaLnBrk="1" hangingPunct="1">
              <a:lnSpc>
                <a:spcPct val="100000"/>
              </a:lnSpc>
              <a:spcBef>
                <a:spcPct val="0"/>
              </a:spcBef>
              <a:buFontTx/>
              <a:buNone/>
            </a:pPr>
            <a:r>
              <a:rPr lang="ja-JP" altLang="en-US" sz="900" b="1">
                <a:solidFill>
                  <a:schemeClr val="accent2"/>
                </a:solidFill>
                <a:latin typeface="+mn-ea"/>
                <a:ea typeface="+mn-ea"/>
              </a:rPr>
              <a:t>都道府県知事（市又は特別区の場合は、市長又は特別区の区長）が条例を定め規制することは可能</a:t>
            </a:r>
            <a:endParaRPr lang="ja-JP" altLang="en-US" sz="2400" b="1">
              <a:solidFill>
                <a:schemeClr val="accent2"/>
              </a:solidFill>
              <a:latin typeface="+mn-ea"/>
              <a:ea typeface="+mn-ea"/>
            </a:endParaRPr>
          </a:p>
        </p:txBody>
      </p:sp>
      <p:sp>
        <p:nvSpPr>
          <p:cNvPr id="92199" name="Line 39">
            <a:extLst>
              <a:ext uri="{FF2B5EF4-FFF2-40B4-BE49-F238E27FC236}">
                <a16:creationId xmlns:a16="http://schemas.microsoft.com/office/drawing/2014/main" id="{5D14B01D-7493-EA00-E624-47ED36D8ED20}"/>
              </a:ext>
            </a:extLst>
          </p:cNvPr>
          <p:cNvSpPr>
            <a:spLocks noChangeShapeType="1"/>
          </p:cNvSpPr>
          <p:nvPr/>
        </p:nvSpPr>
        <p:spPr bwMode="auto">
          <a:xfrm flipV="1">
            <a:off x="1658938" y="3294063"/>
            <a:ext cx="5232400" cy="6350"/>
          </a:xfrm>
          <a:prstGeom prst="line">
            <a:avLst/>
          </a:prstGeom>
          <a:noFill/>
          <a:ln w="508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ndParaRPr>
          </a:p>
        </p:txBody>
      </p:sp>
      <p:sp>
        <p:nvSpPr>
          <p:cNvPr id="92200" name="Line 40">
            <a:extLst>
              <a:ext uri="{FF2B5EF4-FFF2-40B4-BE49-F238E27FC236}">
                <a16:creationId xmlns:a16="http://schemas.microsoft.com/office/drawing/2014/main" id="{39AEF593-492B-B8B7-3529-107C82100CBE}"/>
              </a:ext>
            </a:extLst>
          </p:cNvPr>
          <p:cNvSpPr>
            <a:spLocks noChangeShapeType="1"/>
          </p:cNvSpPr>
          <p:nvPr/>
        </p:nvSpPr>
        <p:spPr bwMode="auto">
          <a:xfrm>
            <a:off x="1682750" y="3287713"/>
            <a:ext cx="0" cy="2800350"/>
          </a:xfrm>
          <a:prstGeom prst="line">
            <a:avLst/>
          </a:prstGeom>
          <a:noFill/>
          <a:ln w="508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ndParaRPr>
          </a:p>
        </p:txBody>
      </p:sp>
      <p:sp>
        <p:nvSpPr>
          <p:cNvPr id="92201" name="Line 41">
            <a:extLst>
              <a:ext uri="{FF2B5EF4-FFF2-40B4-BE49-F238E27FC236}">
                <a16:creationId xmlns:a16="http://schemas.microsoft.com/office/drawing/2014/main" id="{27E87572-3556-4551-8B9D-0D3AC937C1E4}"/>
              </a:ext>
            </a:extLst>
          </p:cNvPr>
          <p:cNvSpPr>
            <a:spLocks noChangeShapeType="1"/>
          </p:cNvSpPr>
          <p:nvPr/>
        </p:nvSpPr>
        <p:spPr bwMode="auto">
          <a:xfrm>
            <a:off x="1658938" y="6069013"/>
            <a:ext cx="7104062" cy="0"/>
          </a:xfrm>
          <a:prstGeom prst="line">
            <a:avLst/>
          </a:prstGeom>
          <a:noFill/>
          <a:ln w="508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ndParaRPr>
          </a:p>
        </p:txBody>
      </p:sp>
      <p:sp>
        <p:nvSpPr>
          <p:cNvPr id="92202" name="Line 42">
            <a:extLst>
              <a:ext uri="{FF2B5EF4-FFF2-40B4-BE49-F238E27FC236}">
                <a16:creationId xmlns:a16="http://schemas.microsoft.com/office/drawing/2014/main" id="{B8066507-DC10-8693-5A00-1C82A3B3E26E}"/>
              </a:ext>
            </a:extLst>
          </p:cNvPr>
          <p:cNvSpPr>
            <a:spLocks noChangeShapeType="1"/>
          </p:cNvSpPr>
          <p:nvPr/>
        </p:nvSpPr>
        <p:spPr bwMode="auto">
          <a:xfrm flipV="1">
            <a:off x="8766175" y="3294063"/>
            <a:ext cx="3175" cy="2787650"/>
          </a:xfrm>
          <a:prstGeom prst="line">
            <a:avLst/>
          </a:prstGeom>
          <a:noFill/>
          <a:ln w="508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ndParaRPr>
          </a:p>
        </p:txBody>
      </p:sp>
      <p:sp>
        <p:nvSpPr>
          <p:cNvPr id="92203" name="Line 43">
            <a:extLst>
              <a:ext uri="{FF2B5EF4-FFF2-40B4-BE49-F238E27FC236}">
                <a16:creationId xmlns:a16="http://schemas.microsoft.com/office/drawing/2014/main" id="{84237B71-FDA7-CDAD-EA11-959E5224C81F}"/>
              </a:ext>
            </a:extLst>
          </p:cNvPr>
          <p:cNvSpPr>
            <a:spLocks noChangeShapeType="1"/>
          </p:cNvSpPr>
          <p:nvPr/>
        </p:nvSpPr>
        <p:spPr bwMode="auto">
          <a:xfrm>
            <a:off x="6889750" y="3290888"/>
            <a:ext cx="1898650" cy="9525"/>
          </a:xfrm>
          <a:prstGeom prst="line">
            <a:avLst/>
          </a:prstGeom>
          <a:noFill/>
          <a:ln w="508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ndParaRPr>
          </a:p>
        </p:txBody>
      </p:sp>
      <p:sp>
        <p:nvSpPr>
          <p:cNvPr id="92204" name="Line 44">
            <a:extLst>
              <a:ext uri="{FF2B5EF4-FFF2-40B4-BE49-F238E27FC236}">
                <a16:creationId xmlns:a16="http://schemas.microsoft.com/office/drawing/2014/main" id="{051DBB91-E722-6A7E-9442-FE6F7AF57293}"/>
              </a:ext>
            </a:extLst>
          </p:cNvPr>
          <p:cNvSpPr>
            <a:spLocks noChangeShapeType="1"/>
          </p:cNvSpPr>
          <p:nvPr/>
        </p:nvSpPr>
        <p:spPr bwMode="auto">
          <a:xfrm flipV="1">
            <a:off x="4854575" y="3578225"/>
            <a:ext cx="2138363" cy="635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ndParaRPr>
          </a:p>
        </p:txBody>
      </p:sp>
      <p:sp>
        <p:nvSpPr>
          <p:cNvPr id="92205" name="Rectangle 45">
            <a:extLst>
              <a:ext uri="{FF2B5EF4-FFF2-40B4-BE49-F238E27FC236}">
                <a16:creationId xmlns:a16="http://schemas.microsoft.com/office/drawing/2014/main" id="{33947C89-AB6C-036C-8B07-4F72350B0E81}"/>
              </a:ext>
            </a:extLst>
          </p:cNvPr>
          <p:cNvSpPr>
            <a:spLocks noChangeArrowheads="1"/>
          </p:cNvSpPr>
          <p:nvPr/>
        </p:nvSpPr>
        <p:spPr bwMode="auto">
          <a:xfrm>
            <a:off x="6902450" y="4151313"/>
            <a:ext cx="1649413" cy="1798637"/>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0"/>
              </a:spcBef>
              <a:buFontTx/>
              <a:buNone/>
            </a:pPr>
            <a:endParaRPr lang="ja-JP" altLang="en-US" sz="1200">
              <a:solidFill>
                <a:srgbClr val="FF0000"/>
              </a:solidFill>
              <a:latin typeface="+mn-ea"/>
              <a:ea typeface="+mn-ea"/>
            </a:endParaRPr>
          </a:p>
        </p:txBody>
      </p:sp>
      <p:sp>
        <p:nvSpPr>
          <p:cNvPr id="92206" name="Text Box 46">
            <a:extLst>
              <a:ext uri="{FF2B5EF4-FFF2-40B4-BE49-F238E27FC236}">
                <a16:creationId xmlns:a16="http://schemas.microsoft.com/office/drawing/2014/main" id="{C6673D78-9E2F-00F0-D932-90E34B50B70F}"/>
              </a:ext>
            </a:extLst>
          </p:cNvPr>
          <p:cNvSpPr txBox="1">
            <a:spLocks noChangeArrowheads="1"/>
          </p:cNvSpPr>
          <p:nvPr/>
        </p:nvSpPr>
        <p:spPr bwMode="auto">
          <a:xfrm>
            <a:off x="5076825" y="4354513"/>
            <a:ext cx="1511300" cy="763587"/>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85" tIns="41742" rIns="83485" bIns="41742">
            <a:spAutoFit/>
          </a:bodyPr>
          <a:lstStyle>
            <a:lvl1pPr defTabSz="835025">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defTabSz="835025">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defTabSz="835025">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defTabSz="835025">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defTabSz="835025">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defTabSz="835025"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defTabSz="835025"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defTabSz="835025"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defTabSz="835025"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0"/>
              </a:spcBef>
              <a:buFontTx/>
              <a:buNone/>
            </a:pPr>
            <a:r>
              <a:rPr lang="ja-JP" altLang="en-US" sz="1300" b="1">
                <a:solidFill>
                  <a:srgbClr val="FF0000"/>
                </a:solidFill>
                <a:latin typeface="+mn-ea"/>
                <a:ea typeface="+mn-ea"/>
              </a:rPr>
              <a:t>貯 水 槽 水 道</a:t>
            </a:r>
          </a:p>
          <a:p>
            <a:pPr algn="ctr" eaLnBrk="1" hangingPunct="1">
              <a:lnSpc>
                <a:spcPct val="100000"/>
              </a:lnSpc>
              <a:spcBef>
                <a:spcPct val="0"/>
              </a:spcBef>
              <a:buFontTx/>
              <a:buNone/>
            </a:pPr>
            <a:r>
              <a:rPr lang="ja-JP" altLang="en-US" sz="1000">
                <a:solidFill>
                  <a:srgbClr val="FF0000"/>
                </a:solidFill>
                <a:latin typeface="+mn-ea"/>
                <a:ea typeface="+mn-ea"/>
              </a:rPr>
              <a:t>（法第</a:t>
            </a:r>
            <a:r>
              <a:rPr lang="en-US" altLang="ja-JP" sz="1000">
                <a:solidFill>
                  <a:srgbClr val="FF0000"/>
                </a:solidFill>
                <a:latin typeface="+mn-ea"/>
                <a:ea typeface="+mn-ea"/>
              </a:rPr>
              <a:t>14</a:t>
            </a:r>
            <a:r>
              <a:rPr lang="ja-JP" altLang="en-US" sz="1000">
                <a:solidFill>
                  <a:srgbClr val="FF0000"/>
                </a:solidFill>
                <a:latin typeface="+mn-ea"/>
                <a:ea typeface="+mn-ea"/>
              </a:rPr>
              <a:t>条</a:t>
            </a:r>
            <a:r>
              <a:rPr lang="en-US" altLang="ja-JP" sz="1000">
                <a:solidFill>
                  <a:srgbClr val="FF0000"/>
                </a:solidFill>
                <a:latin typeface="+mn-ea"/>
                <a:ea typeface="+mn-ea"/>
              </a:rPr>
              <a:t>2</a:t>
            </a:r>
            <a:r>
              <a:rPr lang="ja-JP" altLang="en-US" sz="1000">
                <a:solidFill>
                  <a:srgbClr val="FF0000"/>
                </a:solidFill>
                <a:latin typeface="+mn-ea"/>
                <a:ea typeface="+mn-ea"/>
              </a:rPr>
              <a:t>項</a:t>
            </a:r>
            <a:r>
              <a:rPr lang="en-US" altLang="ja-JP" sz="1000">
                <a:solidFill>
                  <a:srgbClr val="FF0000"/>
                </a:solidFill>
                <a:latin typeface="+mn-ea"/>
                <a:ea typeface="+mn-ea"/>
              </a:rPr>
              <a:t>5</a:t>
            </a:r>
            <a:r>
              <a:rPr lang="ja-JP" altLang="en-US" sz="1000">
                <a:solidFill>
                  <a:srgbClr val="FF0000"/>
                </a:solidFill>
                <a:latin typeface="+mn-ea"/>
                <a:ea typeface="+mn-ea"/>
              </a:rPr>
              <a:t>号）</a:t>
            </a:r>
          </a:p>
          <a:p>
            <a:pPr algn="ctr" eaLnBrk="1" hangingPunct="1">
              <a:lnSpc>
                <a:spcPct val="100000"/>
              </a:lnSpc>
              <a:spcBef>
                <a:spcPct val="0"/>
              </a:spcBef>
              <a:buFontTx/>
              <a:buNone/>
            </a:pPr>
            <a:r>
              <a:rPr lang="ja-JP" altLang="en-US" sz="1000">
                <a:solidFill>
                  <a:srgbClr val="FF0000"/>
                </a:solidFill>
                <a:latin typeface="+mn-ea"/>
                <a:ea typeface="+mn-ea"/>
              </a:rPr>
              <a:t>水道事業者の</a:t>
            </a:r>
            <a:endParaRPr lang="en-US" altLang="ja-JP" sz="1000">
              <a:solidFill>
                <a:srgbClr val="FF0000"/>
              </a:solidFill>
              <a:latin typeface="+mn-ea"/>
              <a:ea typeface="+mn-ea"/>
            </a:endParaRPr>
          </a:p>
          <a:p>
            <a:pPr algn="ctr" eaLnBrk="1" hangingPunct="1">
              <a:lnSpc>
                <a:spcPct val="100000"/>
              </a:lnSpc>
              <a:spcBef>
                <a:spcPct val="0"/>
              </a:spcBef>
              <a:buFontTx/>
              <a:buNone/>
            </a:pPr>
            <a:r>
              <a:rPr lang="ja-JP" altLang="en-US" sz="1000">
                <a:solidFill>
                  <a:srgbClr val="FF0000"/>
                </a:solidFill>
                <a:latin typeface="+mn-ea"/>
                <a:ea typeface="+mn-ea"/>
              </a:rPr>
              <a:t>関与の範囲</a:t>
            </a:r>
          </a:p>
        </p:txBody>
      </p:sp>
      <p:sp>
        <p:nvSpPr>
          <p:cNvPr id="92207" name="Line 47">
            <a:extLst>
              <a:ext uri="{FF2B5EF4-FFF2-40B4-BE49-F238E27FC236}">
                <a16:creationId xmlns:a16="http://schemas.microsoft.com/office/drawing/2014/main" id="{8211E72B-CB1C-244E-C351-46DC7AF47FE9}"/>
              </a:ext>
            </a:extLst>
          </p:cNvPr>
          <p:cNvSpPr>
            <a:spLocks noChangeShapeType="1"/>
          </p:cNvSpPr>
          <p:nvPr/>
        </p:nvSpPr>
        <p:spPr bwMode="auto">
          <a:xfrm>
            <a:off x="6588125" y="4810125"/>
            <a:ext cx="295275"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ndParaRPr>
          </a:p>
        </p:txBody>
      </p:sp>
      <p:sp>
        <p:nvSpPr>
          <p:cNvPr id="92208" name="Line 48">
            <a:extLst>
              <a:ext uri="{FF2B5EF4-FFF2-40B4-BE49-F238E27FC236}">
                <a16:creationId xmlns:a16="http://schemas.microsoft.com/office/drawing/2014/main" id="{8A1DE893-F929-30B9-9B91-37AE5EC07C29}"/>
              </a:ext>
            </a:extLst>
          </p:cNvPr>
          <p:cNvSpPr>
            <a:spLocks noChangeShapeType="1"/>
          </p:cNvSpPr>
          <p:nvPr/>
        </p:nvSpPr>
        <p:spPr bwMode="auto">
          <a:xfrm>
            <a:off x="6180138" y="5613400"/>
            <a:ext cx="819150" cy="3175"/>
          </a:xfrm>
          <a:prstGeom prst="line">
            <a:avLst/>
          </a:prstGeom>
          <a:noFill/>
          <a:ln w="9525">
            <a:solidFill>
              <a:srgbClr val="FF6600"/>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ea"/>
            </a:endParaRPr>
          </a:p>
        </p:txBody>
      </p:sp>
      <p:sp>
        <p:nvSpPr>
          <p:cNvPr id="3" name="スライド番号プレースホルダー 1">
            <a:extLst>
              <a:ext uri="{FF2B5EF4-FFF2-40B4-BE49-F238E27FC236}">
                <a16:creationId xmlns:a16="http://schemas.microsoft.com/office/drawing/2014/main" id="{90EF7290-4665-ABC5-1C89-26E82534A550}"/>
              </a:ext>
            </a:extLst>
          </p:cNvPr>
          <p:cNvSpPr txBox="1">
            <a:spLocks/>
          </p:cNvSpPr>
          <p:nvPr/>
        </p:nvSpPr>
        <p:spPr>
          <a:xfrm>
            <a:off x="6610350" y="65087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26</a:t>
            </a:fld>
            <a:endParaRPr lang="ja-JP" altLang="en-US" sz="1600">
              <a:solidFill>
                <a:schemeClr val="tx1"/>
              </a:solidFill>
              <a:latin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8BAFB8F-74B2-EA41-9EB0-7D15DEFAD10D}"/>
              </a:ext>
            </a:extLst>
          </p:cNvPr>
          <p:cNvSpPr/>
          <p:nvPr/>
        </p:nvSpPr>
        <p:spPr>
          <a:xfrm>
            <a:off x="258776" y="916967"/>
            <a:ext cx="8642350" cy="540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fontAlgn="auto" hangingPunct="1">
              <a:spcBef>
                <a:spcPts val="0"/>
              </a:spcBef>
              <a:spcAft>
                <a:spcPts val="0"/>
              </a:spcAft>
              <a:defRPr/>
            </a:pPr>
            <a:endParaRPr lang="en-US" altLang="ja-JP" sz="2000" b="1">
              <a:solidFill>
                <a:srgbClr val="FF0000"/>
              </a:solidFill>
              <a:latin typeface="+mn-ea"/>
            </a:endParaRPr>
          </a:p>
          <a:p>
            <a:pPr marL="342900" indent="-342900" eaLnBrk="1" fontAlgn="auto" hangingPunct="1">
              <a:spcBef>
                <a:spcPts val="0"/>
              </a:spcBef>
              <a:spcAft>
                <a:spcPts val="0"/>
              </a:spcAft>
              <a:buFont typeface="Arial" panose="020B0604020202020204" pitchFamily="34" charset="0"/>
              <a:buChar char="•"/>
              <a:defRPr/>
            </a:pPr>
            <a:r>
              <a:rPr lang="ja-JP" altLang="en-US" sz="2000">
                <a:solidFill>
                  <a:schemeClr val="tx1"/>
                </a:solidFill>
                <a:latin typeface="+mn-ea"/>
              </a:rPr>
              <a:t>受水槽の天井、底又は周壁の保守点検は、外部から容易で、かつ安全にできるよう水槽の形状が直方体である場合は、</a:t>
            </a:r>
            <a:r>
              <a:rPr lang="ja-JP" altLang="en-US" sz="2000" b="1">
                <a:solidFill>
                  <a:srgbClr val="FF0000"/>
                </a:solidFill>
                <a:latin typeface="+mn-ea"/>
              </a:rPr>
              <a:t>６面すべての表面と建築物の他の部との間に上部を</a:t>
            </a:r>
            <a:r>
              <a:rPr lang="en-US" altLang="ja-JP" sz="2000" b="1">
                <a:solidFill>
                  <a:srgbClr val="FF0000"/>
                </a:solidFill>
                <a:latin typeface="+mn-ea"/>
              </a:rPr>
              <a:t>100</a:t>
            </a:r>
            <a:r>
              <a:rPr lang="ja-JP" altLang="en-US" sz="2000" b="1">
                <a:solidFill>
                  <a:srgbClr val="FF0000"/>
                </a:solidFill>
                <a:latin typeface="+mn-ea"/>
              </a:rPr>
              <a:t>㎝以上、その他は</a:t>
            </a:r>
            <a:r>
              <a:rPr lang="en-US" altLang="ja-JP" sz="2000" b="1">
                <a:solidFill>
                  <a:srgbClr val="FF0000"/>
                </a:solidFill>
                <a:latin typeface="+mn-ea"/>
              </a:rPr>
              <a:t>60</a:t>
            </a:r>
            <a:r>
              <a:rPr lang="ja-JP" altLang="en-US" sz="2000" b="1">
                <a:solidFill>
                  <a:srgbClr val="FF0000"/>
                </a:solidFill>
                <a:latin typeface="+mn-ea"/>
              </a:rPr>
              <a:t>㎝以上の空間を確保する。</a:t>
            </a:r>
            <a:endParaRPr lang="en-US" altLang="ja-JP" sz="2000" b="1">
              <a:solidFill>
                <a:srgbClr val="FF0000"/>
              </a:solidFill>
              <a:latin typeface="+mn-ea"/>
            </a:endParaRPr>
          </a:p>
          <a:p>
            <a:pPr marL="342900" indent="-342900" eaLnBrk="1" fontAlgn="auto" hangingPunct="1">
              <a:spcBef>
                <a:spcPts val="0"/>
              </a:spcBef>
              <a:spcAft>
                <a:spcPts val="0"/>
              </a:spcAft>
              <a:buFont typeface="Arial" panose="020B0604020202020204" pitchFamily="34" charset="0"/>
              <a:buChar char="•"/>
              <a:defRPr/>
            </a:pPr>
            <a:endParaRPr lang="en-US" altLang="ja-JP" sz="2000">
              <a:solidFill>
                <a:srgbClr val="0000FF"/>
              </a:solidFill>
              <a:latin typeface="+mn-ea"/>
            </a:endParaRPr>
          </a:p>
          <a:p>
            <a:pPr marL="342900" indent="-342900" eaLnBrk="1" fontAlgn="auto" hangingPunct="1">
              <a:spcBef>
                <a:spcPts val="0"/>
              </a:spcBef>
              <a:spcAft>
                <a:spcPts val="0"/>
              </a:spcAft>
              <a:buFont typeface="Arial" panose="020B0604020202020204" pitchFamily="34" charset="0"/>
              <a:buChar char="•"/>
              <a:defRPr/>
            </a:pPr>
            <a:r>
              <a:rPr lang="ja-JP" altLang="en-US" sz="2000">
                <a:solidFill>
                  <a:schemeClr val="tx1"/>
                </a:solidFill>
                <a:latin typeface="+mn-ea"/>
              </a:rPr>
              <a:t>受水槽を地中に設置する場合は、受水槽から衛生上有害なものの貯溜、又は処理に供する施設までの水平距離が</a:t>
            </a:r>
            <a:r>
              <a:rPr lang="ja-JP" altLang="en-US" sz="2000" b="1">
                <a:solidFill>
                  <a:srgbClr val="FF0000"/>
                </a:solidFill>
                <a:latin typeface="+mn-ea"/>
              </a:rPr>
              <a:t>５ｍ未満の場合にあっては、受水槽周囲に必要な空間を確保する。</a:t>
            </a:r>
            <a:endParaRPr lang="en-US" altLang="ja-JP" sz="2000" b="1">
              <a:solidFill>
                <a:srgbClr val="FF0000"/>
              </a:solidFill>
              <a:latin typeface="+mn-ea"/>
            </a:endParaRPr>
          </a:p>
          <a:p>
            <a:pPr marL="342900" indent="-342900" eaLnBrk="1" fontAlgn="auto" hangingPunct="1">
              <a:spcBef>
                <a:spcPts val="0"/>
              </a:spcBef>
              <a:spcAft>
                <a:spcPts val="0"/>
              </a:spcAft>
              <a:buFont typeface="Arial" panose="020B0604020202020204" pitchFamily="34" charset="0"/>
              <a:buChar char="•"/>
              <a:defRPr/>
            </a:pPr>
            <a:endParaRPr lang="en-US" altLang="ja-JP" sz="2000">
              <a:solidFill>
                <a:srgbClr val="0000FF"/>
              </a:solidFill>
              <a:latin typeface="+mn-ea"/>
            </a:endParaRPr>
          </a:p>
          <a:p>
            <a:pPr marL="342900" indent="-342900" eaLnBrk="1" fontAlgn="auto" hangingPunct="1">
              <a:spcBef>
                <a:spcPts val="0"/>
              </a:spcBef>
              <a:spcAft>
                <a:spcPts val="0"/>
              </a:spcAft>
              <a:buFont typeface="Arial" panose="020B0604020202020204" pitchFamily="34" charset="0"/>
              <a:buChar char="•"/>
              <a:defRPr/>
            </a:pPr>
            <a:r>
              <a:rPr lang="ja-JP" altLang="en-US" sz="2000">
                <a:solidFill>
                  <a:schemeClr val="tx1"/>
                </a:solidFill>
                <a:latin typeface="+mn-ea"/>
              </a:rPr>
              <a:t>受水槽の上部に機器類を設置することは避けるべきであるが、やむを得ずポンプ、ボイラー、空気調和機等の機器を設置する場合は、受け皿を設けるなどの措置をする。</a:t>
            </a:r>
            <a:endParaRPr lang="en-US" altLang="ja-JP" sz="2000">
              <a:solidFill>
                <a:schemeClr val="tx1"/>
              </a:solidFill>
              <a:latin typeface="+mn-ea"/>
            </a:endParaRPr>
          </a:p>
          <a:p>
            <a:pPr eaLnBrk="1" fontAlgn="auto" hangingPunct="1">
              <a:spcBef>
                <a:spcPts val="0"/>
              </a:spcBef>
              <a:spcAft>
                <a:spcPts val="0"/>
              </a:spcAft>
              <a:defRPr/>
            </a:pPr>
            <a:endParaRPr lang="en-US" altLang="ja-JP" sz="2000" b="1">
              <a:solidFill>
                <a:schemeClr val="tx1"/>
              </a:solidFill>
              <a:latin typeface="+mn-ea"/>
            </a:endParaRPr>
          </a:p>
          <a:p>
            <a:pPr eaLnBrk="1" fontAlgn="auto" hangingPunct="1">
              <a:spcBef>
                <a:spcPts val="0"/>
              </a:spcBef>
              <a:spcAft>
                <a:spcPts val="0"/>
              </a:spcAft>
              <a:defRPr/>
            </a:pPr>
            <a:endParaRPr lang="ja-JP" altLang="en-US" sz="2000">
              <a:solidFill>
                <a:schemeClr val="tx1"/>
              </a:solidFill>
              <a:latin typeface="+mn-ea"/>
            </a:endParaRPr>
          </a:p>
        </p:txBody>
      </p:sp>
      <p:sp>
        <p:nvSpPr>
          <p:cNvPr id="4" name="Rectangle 3">
            <a:extLst>
              <a:ext uri="{FF2B5EF4-FFF2-40B4-BE49-F238E27FC236}">
                <a16:creationId xmlns:a16="http://schemas.microsoft.com/office/drawing/2014/main" id="{A3B521CC-A350-3FA2-4A00-DB13638350A5}"/>
              </a:ext>
            </a:extLst>
          </p:cNvPr>
          <p:cNvSpPr txBox="1">
            <a:spLocks noChangeArrowheads="1"/>
          </p:cNvSpPr>
          <p:nvPr/>
        </p:nvSpPr>
        <p:spPr bwMode="auto">
          <a:xfrm>
            <a:off x="250825" y="207438"/>
            <a:ext cx="8642350" cy="66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a:latin typeface="+mn-ea"/>
                <a:ea typeface="+mn-ea"/>
              </a:rPr>
              <a:t>受水槽の設置基準</a:t>
            </a:r>
          </a:p>
        </p:txBody>
      </p:sp>
      <p:sp>
        <p:nvSpPr>
          <p:cNvPr id="3" name="スライド番号プレースホルダー 1">
            <a:extLst>
              <a:ext uri="{FF2B5EF4-FFF2-40B4-BE49-F238E27FC236}">
                <a16:creationId xmlns:a16="http://schemas.microsoft.com/office/drawing/2014/main" id="{6E70362B-77E0-0FA3-0F25-3C32520C6BD8}"/>
              </a:ext>
            </a:extLst>
          </p:cNvPr>
          <p:cNvSpPr txBox="1">
            <a:spLocks/>
          </p:cNvSpPr>
          <p:nvPr/>
        </p:nvSpPr>
        <p:spPr>
          <a:xfrm>
            <a:off x="6610350" y="65087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27</a:t>
            </a:fld>
            <a:endParaRPr lang="ja-JP" altLang="en-US" sz="1600">
              <a:solidFill>
                <a:schemeClr val="tx1"/>
              </a:solidFill>
              <a:latin typeface="+mn-ea"/>
            </a:endParaRPr>
          </a:p>
        </p:txBody>
      </p:sp>
    </p:spTree>
    <p:extLst>
      <p:ext uri="{BB962C8B-B14F-4D97-AF65-F5344CB8AC3E}">
        <p14:creationId xmlns:p14="http://schemas.microsoft.com/office/powerpoint/2010/main" val="3627319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FF7AD3C7-7F14-7CFD-9BC3-52CBFD393F8C}"/>
              </a:ext>
            </a:extLst>
          </p:cNvPr>
          <p:cNvPicPr>
            <a:picLocks noGrp="1" noChangeAspect="1"/>
          </p:cNvPicPr>
          <p:nvPr>
            <p:ph idx="1"/>
          </p:nvPr>
        </p:nvPicPr>
        <p:blipFill rotWithShape="1">
          <a:blip r:embed="rId3"/>
          <a:srcRect t="25713" b="10169"/>
          <a:stretch/>
        </p:blipFill>
        <p:spPr>
          <a:xfrm>
            <a:off x="250825" y="1627632"/>
            <a:ext cx="8642350" cy="3962798"/>
          </a:xfrm>
          <a:prstGeom prst="rect">
            <a:avLst/>
          </a:prstGeom>
        </p:spPr>
      </p:pic>
      <p:sp>
        <p:nvSpPr>
          <p:cNvPr id="3" name="スライド番号プレースホルダー 2"/>
          <p:cNvSpPr>
            <a:spLocks noGrp="1"/>
          </p:cNvSpPr>
          <p:nvPr>
            <p:ph type="sldNum" sz="quarter" idx="12"/>
          </p:nvPr>
        </p:nvSpPr>
        <p:spPr/>
        <p:txBody>
          <a:bodyPr/>
          <a:lstStyle/>
          <a:p>
            <a:pPr>
              <a:defRPr/>
            </a:pPr>
            <a:fld id="{D8F7B47A-E0FE-49EE-BBB3-F18DB0C542D2}" type="slidenum">
              <a:rPr lang="ja-JP" altLang="en-US" smtClean="0"/>
              <a:pPr>
                <a:defRPr/>
              </a:pPr>
              <a:t>28</a:t>
            </a:fld>
            <a:endParaRPr lang="ja-JP" altLang="en-US"/>
          </a:p>
        </p:txBody>
      </p:sp>
      <p:sp>
        <p:nvSpPr>
          <p:cNvPr id="4" name="Rectangle 3">
            <a:extLst>
              <a:ext uri="{FF2B5EF4-FFF2-40B4-BE49-F238E27FC236}">
                <a16:creationId xmlns:a16="http://schemas.microsoft.com/office/drawing/2014/main" id="{A3B521CC-A350-3FA2-4A00-DB13638350A5}"/>
              </a:ext>
            </a:extLst>
          </p:cNvPr>
          <p:cNvSpPr txBox="1">
            <a:spLocks noChangeArrowheads="1"/>
          </p:cNvSpPr>
          <p:nvPr/>
        </p:nvSpPr>
        <p:spPr bwMode="auto">
          <a:xfrm>
            <a:off x="250825" y="207438"/>
            <a:ext cx="8642350" cy="667783"/>
          </a:xfrm>
          <a:prstGeom prst="rect">
            <a:avLst/>
          </a:prstGeom>
          <a:solidFill>
            <a:schemeClr val="bg1"/>
          </a:solidFill>
          <a:ln>
            <a:noFill/>
          </a:ln>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a:latin typeface="+mn-ea"/>
                <a:ea typeface="+mn-ea"/>
              </a:rPr>
              <a:t>貯水槽水道の地震対策</a:t>
            </a:r>
          </a:p>
        </p:txBody>
      </p:sp>
    </p:spTree>
    <p:extLst>
      <p:ext uri="{BB962C8B-B14F-4D97-AF65-F5344CB8AC3E}">
        <p14:creationId xmlns:p14="http://schemas.microsoft.com/office/powerpoint/2010/main" val="2370439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109DFB-3FFA-6E9D-C89F-A329BE3CC5D1}"/>
              </a:ext>
            </a:extLst>
          </p:cNvPr>
          <p:cNvSpPr>
            <a:spLocks noGrp="1"/>
          </p:cNvSpPr>
          <p:nvPr>
            <p:ph type="ctrTitle"/>
          </p:nvPr>
        </p:nvSpPr>
        <p:spPr>
          <a:xfrm>
            <a:off x="250825" y="2093843"/>
            <a:ext cx="8642350" cy="1764380"/>
          </a:xfrm>
        </p:spPr>
        <p:txBody>
          <a:bodyPr anchor="t"/>
          <a:lstStyle/>
          <a:p>
            <a:r>
              <a:rPr kumimoji="1" lang="ja-JP" altLang="en-US" sz="5400">
                <a:solidFill>
                  <a:schemeClr val="accent1">
                    <a:lumMod val="50000"/>
                  </a:schemeClr>
                </a:solidFill>
              </a:rPr>
              <a:t>１　給水装置に関連した</a:t>
            </a:r>
            <a:br>
              <a:rPr kumimoji="1" lang="en-US" altLang="ja-JP" sz="5400">
                <a:solidFill>
                  <a:schemeClr val="accent1">
                    <a:lumMod val="50000"/>
                  </a:schemeClr>
                </a:solidFill>
              </a:rPr>
            </a:br>
            <a:r>
              <a:rPr kumimoji="1" lang="ja-JP" altLang="en-US" sz="5400">
                <a:solidFill>
                  <a:schemeClr val="accent1">
                    <a:lumMod val="50000"/>
                  </a:schemeClr>
                </a:solidFill>
              </a:rPr>
              <a:t>水道法関係規定</a:t>
            </a:r>
          </a:p>
        </p:txBody>
      </p:sp>
    </p:spTree>
    <p:extLst>
      <p:ext uri="{BB962C8B-B14F-4D97-AF65-F5344CB8AC3E}">
        <p14:creationId xmlns:p14="http://schemas.microsoft.com/office/powerpoint/2010/main" val="2718208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109DFB-3FFA-6E9D-C89F-A329BE3CC5D1}"/>
              </a:ext>
            </a:extLst>
          </p:cNvPr>
          <p:cNvSpPr>
            <a:spLocks noGrp="1"/>
          </p:cNvSpPr>
          <p:nvPr>
            <p:ph type="ctrTitle"/>
          </p:nvPr>
        </p:nvSpPr>
        <p:spPr>
          <a:xfrm>
            <a:off x="250825" y="2093843"/>
            <a:ext cx="8642350" cy="1764380"/>
          </a:xfrm>
        </p:spPr>
        <p:txBody>
          <a:bodyPr anchor="t">
            <a:normAutofit/>
          </a:bodyPr>
          <a:lstStyle/>
          <a:p>
            <a:r>
              <a:rPr kumimoji="1" lang="ja-JP" altLang="en-US" sz="4800">
                <a:solidFill>
                  <a:schemeClr val="accent1">
                    <a:lumMod val="50000"/>
                  </a:schemeClr>
                </a:solidFill>
              </a:rPr>
              <a:t>４ 給水装置の誤接続対策</a:t>
            </a:r>
          </a:p>
        </p:txBody>
      </p:sp>
    </p:spTree>
    <p:extLst>
      <p:ext uri="{BB962C8B-B14F-4D97-AF65-F5344CB8AC3E}">
        <p14:creationId xmlns:p14="http://schemas.microsoft.com/office/powerpoint/2010/main" val="3172241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8BAFB8F-74B2-EA41-9EB0-7D15DEFAD10D}"/>
              </a:ext>
            </a:extLst>
          </p:cNvPr>
          <p:cNvSpPr/>
          <p:nvPr/>
        </p:nvSpPr>
        <p:spPr>
          <a:xfrm>
            <a:off x="250825" y="935519"/>
            <a:ext cx="8642351" cy="4584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fontAlgn="auto" hangingPunct="1">
              <a:spcBef>
                <a:spcPts val="0"/>
              </a:spcBef>
              <a:spcAft>
                <a:spcPts val="0"/>
              </a:spcAft>
              <a:defRPr/>
            </a:pPr>
            <a:endParaRPr lang="en-US" altLang="ja-JP" sz="2000">
              <a:solidFill>
                <a:srgbClr val="FF0000"/>
              </a:solidFill>
              <a:latin typeface="+mn-ea"/>
            </a:endParaRPr>
          </a:p>
          <a:p>
            <a:pPr eaLnBrk="1" fontAlgn="auto" hangingPunct="1">
              <a:spcBef>
                <a:spcPts val="0"/>
              </a:spcBef>
              <a:spcAft>
                <a:spcPts val="0"/>
              </a:spcAft>
              <a:defRPr/>
            </a:pPr>
            <a:r>
              <a:rPr lang="en-US" altLang="ja-JP" sz="2000">
                <a:solidFill>
                  <a:schemeClr val="tx1"/>
                </a:solidFill>
                <a:latin typeface="+mn-ea"/>
              </a:rPr>
              <a:t>【</a:t>
            </a:r>
            <a:r>
              <a:rPr lang="ja-JP" altLang="en-US" sz="2000">
                <a:solidFill>
                  <a:schemeClr val="tx1"/>
                </a:solidFill>
                <a:latin typeface="+mn-ea"/>
              </a:rPr>
              <a:t>水道法施行令第６条</a:t>
            </a:r>
            <a:r>
              <a:rPr lang="en-US" altLang="ja-JP" sz="2000">
                <a:solidFill>
                  <a:schemeClr val="tx1"/>
                </a:solidFill>
                <a:latin typeface="+mn-ea"/>
              </a:rPr>
              <a:t>】</a:t>
            </a:r>
          </a:p>
          <a:p>
            <a:pPr eaLnBrk="1" fontAlgn="auto" hangingPunct="1">
              <a:spcBef>
                <a:spcPts val="0"/>
              </a:spcBef>
              <a:spcAft>
                <a:spcPts val="0"/>
              </a:spcAft>
              <a:defRPr/>
            </a:pPr>
            <a:endParaRPr lang="en-US" altLang="ja-JP" sz="2000">
              <a:solidFill>
                <a:schemeClr val="tx1"/>
              </a:solidFill>
              <a:latin typeface="+mn-ea"/>
            </a:endParaRPr>
          </a:p>
          <a:p>
            <a:pPr eaLnBrk="1" fontAlgn="auto" hangingPunct="1">
              <a:spcBef>
                <a:spcPts val="0"/>
              </a:spcBef>
              <a:spcAft>
                <a:spcPts val="0"/>
              </a:spcAft>
              <a:defRPr/>
            </a:pPr>
            <a:r>
              <a:rPr lang="ja-JP" altLang="en-US" sz="2000">
                <a:solidFill>
                  <a:schemeClr val="tx1"/>
                </a:solidFill>
                <a:latin typeface="+mn-ea"/>
              </a:rPr>
              <a:t>　　（給水装置の構造及び材質基準）</a:t>
            </a:r>
            <a:endParaRPr lang="en-US" altLang="ja-JP" sz="2000">
              <a:solidFill>
                <a:schemeClr val="tx1"/>
              </a:solidFill>
              <a:latin typeface="+mn-ea"/>
            </a:endParaRPr>
          </a:p>
          <a:p>
            <a:pPr eaLnBrk="1" fontAlgn="auto" hangingPunct="1">
              <a:spcBef>
                <a:spcPts val="0"/>
              </a:spcBef>
              <a:spcAft>
                <a:spcPts val="0"/>
              </a:spcAft>
              <a:defRPr/>
            </a:pPr>
            <a:endParaRPr lang="en-US" altLang="ja-JP" sz="2000">
              <a:solidFill>
                <a:schemeClr val="tx1"/>
              </a:solidFill>
              <a:latin typeface="+mn-ea"/>
            </a:endParaRPr>
          </a:p>
          <a:p>
            <a:pPr eaLnBrk="1" fontAlgn="auto" hangingPunct="1">
              <a:spcBef>
                <a:spcPts val="0"/>
              </a:spcBef>
              <a:spcAft>
                <a:spcPts val="0"/>
              </a:spcAft>
              <a:defRPr/>
            </a:pPr>
            <a:r>
              <a:rPr lang="ja-JP" altLang="en-US" sz="2000">
                <a:solidFill>
                  <a:schemeClr val="tx1"/>
                </a:solidFill>
                <a:latin typeface="+mn-ea"/>
              </a:rPr>
              <a:t>第１項第６号</a:t>
            </a:r>
            <a:endParaRPr lang="en-US" altLang="ja-JP" sz="2000">
              <a:solidFill>
                <a:schemeClr val="tx1"/>
              </a:solidFill>
              <a:latin typeface="+mn-ea"/>
            </a:endParaRPr>
          </a:p>
          <a:p>
            <a:pPr lvl="1">
              <a:defRPr/>
            </a:pPr>
            <a:r>
              <a:rPr lang="ja-JP" altLang="en-US" sz="2000">
                <a:solidFill>
                  <a:schemeClr val="tx1"/>
                </a:solidFill>
                <a:latin typeface="+mn-ea"/>
              </a:rPr>
              <a:t>当該給水装置以外の水管その他の設備と</a:t>
            </a:r>
            <a:r>
              <a:rPr lang="ja-JP" altLang="en-US" sz="2000" b="1">
                <a:solidFill>
                  <a:srgbClr val="FF0000"/>
                </a:solidFill>
                <a:latin typeface="+mn-ea"/>
              </a:rPr>
              <a:t>直接連結されていない</a:t>
            </a:r>
            <a:r>
              <a:rPr lang="ja-JP" altLang="en-US" sz="2000">
                <a:solidFill>
                  <a:schemeClr val="tx1"/>
                </a:solidFill>
                <a:latin typeface="+mn-ea"/>
              </a:rPr>
              <a:t>こと。</a:t>
            </a:r>
            <a:r>
              <a:rPr lang="ja-JP" altLang="en-US" sz="2000" b="1">
                <a:solidFill>
                  <a:srgbClr val="FF0000"/>
                </a:solidFill>
                <a:latin typeface="+mn-ea"/>
              </a:rPr>
              <a:t>（誤接続の禁止）</a:t>
            </a:r>
            <a:endParaRPr lang="en-US" altLang="ja-JP" sz="2000" b="1">
              <a:solidFill>
                <a:srgbClr val="FF0000"/>
              </a:solidFill>
              <a:latin typeface="+mn-ea"/>
            </a:endParaRPr>
          </a:p>
          <a:p>
            <a:pPr eaLnBrk="1" fontAlgn="auto" hangingPunct="1">
              <a:spcBef>
                <a:spcPts val="0"/>
              </a:spcBef>
              <a:spcAft>
                <a:spcPts val="0"/>
              </a:spcAft>
              <a:defRPr/>
            </a:pPr>
            <a:endParaRPr lang="ja-JP" altLang="en-US" sz="2000">
              <a:solidFill>
                <a:schemeClr val="tx1"/>
              </a:solidFill>
              <a:latin typeface="+mn-ea"/>
            </a:endParaRPr>
          </a:p>
        </p:txBody>
      </p:sp>
      <p:sp>
        <p:nvSpPr>
          <p:cNvPr id="4" name="Rectangle 3">
            <a:extLst>
              <a:ext uri="{FF2B5EF4-FFF2-40B4-BE49-F238E27FC236}">
                <a16:creationId xmlns:a16="http://schemas.microsoft.com/office/drawing/2014/main" id="{A3B521CC-A350-3FA2-4A00-DB13638350A5}"/>
              </a:ext>
            </a:extLst>
          </p:cNvPr>
          <p:cNvSpPr txBox="1">
            <a:spLocks noChangeArrowheads="1"/>
          </p:cNvSpPr>
          <p:nvPr/>
        </p:nvSpPr>
        <p:spPr bwMode="auto">
          <a:xfrm>
            <a:off x="250826" y="198295"/>
            <a:ext cx="8642350" cy="66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a:latin typeface="+mn-ea"/>
                <a:ea typeface="+mn-ea"/>
              </a:rPr>
              <a:t>給水装置の誤接続対策</a:t>
            </a:r>
          </a:p>
        </p:txBody>
      </p:sp>
      <p:sp>
        <p:nvSpPr>
          <p:cNvPr id="3" name="スライド番号プレースホルダー 1">
            <a:extLst>
              <a:ext uri="{FF2B5EF4-FFF2-40B4-BE49-F238E27FC236}">
                <a16:creationId xmlns:a16="http://schemas.microsoft.com/office/drawing/2014/main" id="{5FD77CF9-F09E-58F9-782F-9495E6B86F34}"/>
              </a:ext>
            </a:extLst>
          </p:cNvPr>
          <p:cNvSpPr txBox="1">
            <a:spLocks/>
          </p:cNvSpPr>
          <p:nvPr/>
        </p:nvSpPr>
        <p:spPr>
          <a:xfrm>
            <a:off x="6610350" y="6394449"/>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30</a:t>
            </a:fld>
            <a:endParaRPr lang="ja-JP" altLang="en-US" sz="1600">
              <a:solidFill>
                <a:schemeClr val="tx1"/>
              </a:solidFill>
              <a:latin typeface="+mn-ea"/>
            </a:endParaRPr>
          </a:p>
        </p:txBody>
      </p:sp>
    </p:spTree>
    <p:extLst>
      <p:ext uri="{BB962C8B-B14F-4D97-AF65-F5344CB8AC3E}">
        <p14:creationId xmlns:p14="http://schemas.microsoft.com/office/powerpoint/2010/main" val="2743580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8BAFB8F-74B2-EA41-9EB0-7D15DEFAD10D}"/>
              </a:ext>
            </a:extLst>
          </p:cNvPr>
          <p:cNvSpPr/>
          <p:nvPr/>
        </p:nvSpPr>
        <p:spPr>
          <a:xfrm>
            <a:off x="258776" y="916967"/>
            <a:ext cx="8642351" cy="540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fontAlgn="auto" hangingPunct="1">
              <a:spcBef>
                <a:spcPts val="0"/>
              </a:spcBef>
              <a:spcAft>
                <a:spcPts val="0"/>
              </a:spcAft>
              <a:defRPr/>
            </a:pPr>
            <a:r>
              <a:rPr lang="ja-JP" altLang="en-US" sz="2000">
                <a:solidFill>
                  <a:schemeClr val="tx1"/>
                </a:solidFill>
                <a:latin typeface="+mn-ea"/>
              </a:rPr>
              <a:t>厚生労働省からの通知</a:t>
            </a:r>
            <a:endParaRPr lang="en-US" altLang="ja-JP" sz="2000">
              <a:solidFill>
                <a:schemeClr val="tx1"/>
              </a:solidFill>
              <a:latin typeface="+mn-ea"/>
            </a:endParaRPr>
          </a:p>
          <a:p>
            <a:pPr eaLnBrk="1" fontAlgn="auto" hangingPunct="1">
              <a:spcBef>
                <a:spcPts val="0"/>
              </a:spcBef>
              <a:spcAft>
                <a:spcPts val="0"/>
              </a:spcAft>
              <a:defRPr/>
            </a:pPr>
            <a:endParaRPr lang="en-US" altLang="ja-JP" sz="2000">
              <a:solidFill>
                <a:schemeClr val="tx1"/>
              </a:solidFill>
              <a:latin typeface="+mn-ea"/>
            </a:endParaRPr>
          </a:p>
          <a:p>
            <a:pPr eaLnBrk="1" fontAlgn="auto" hangingPunct="1">
              <a:spcBef>
                <a:spcPts val="0"/>
              </a:spcBef>
              <a:spcAft>
                <a:spcPts val="0"/>
              </a:spcAft>
              <a:defRPr/>
            </a:pPr>
            <a:r>
              <a:rPr lang="ja-JP" altLang="en-US" sz="2000">
                <a:solidFill>
                  <a:schemeClr val="tx1"/>
                </a:solidFill>
                <a:latin typeface="+mn-ea"/>
              </a:rPr>
              <a:t>　＜平成１４年１２月６日付＞</a:t>
            </a:r>
            <a:endParaRPr lang="en-US" altLang="ja-JP" sz="2000">
              <a:solidFill>
                <a:schemeClr val="tx1"/>
              </a:solidFill>
              <a:latin typeface="+mn-ea"/>
            </a:endParaRPr>
          </a:p>
          <a:p>
            <a:pPr lvl="1">
              <a:defRPr/>
            </a:pPr>
            <a:r>
              <a:rPr lang="ja-JP" altLang="en-US" sz="2000">
                <a:solidFill>
                  <a:schemeClr val="tx1"/>
                </a:solidFill>
                <a:latin typeface="+mn-ea"/>
              </a:rPr>
              <a:t>「給水装置工事における工業用水道管等との誤接合防止について」</a:t>
            </a:r>
            <a:endParaRPr lang="en-US" altLang="ja-JP" sz="2000">
              <a:solidFill>
                <a:schemeClr val="tx1"/>
              </a:solidFill>
              <a:latin typeface="+mn-ea"/>
            </a:endParaRPr>
          </a:p>
          <a:p>
            <a:pPr lvl="1">
              <a:defRPr/>
            </a:pPr>
            <a:endParaRPr lang="en-US" altLang="ja-JP" sz="2000">
              <a:solidFill>
                <a:schemeClr val="tx1"/>
              </a:solidFill>
              <a:latin typeface="+mn-ea"/>
            </a:endParaRPr>
          </a:p>
          <a:p>
            <a:pPr>
              <a:defRPr/>
            </a:pPr>
            <a:r>
              <a:rPr lang="ja-JP" altLang="en-US" sz="2000">
                <a:solidFill>
                  <a:schemeClr val="tx1"/>
                </a:solidFill>
                <a:latin typeface="+mn-ea"/>
              </a:rPr>
              <a:t>　＜平成１９年１０月２９日付＞</a:t>
            </a:r>
            <a:endParaRPr lang="en-US" altLang="ja-JP" sz="2000">
              <a:solidFill>
                <a:schemeClr val="tx1"/>
              </a:solidFill>
              <a:latin typeface="+mn-ea"/>
            </a:endParaRPr>
          </a:p>
          <a:p>
            <a:pPr lvl="1">
              <a:defRPr/>
            </a:pPr>
            <a:r>
              <a:rPr lang="ja-JP" altLang="en-US" sz="2000">
                <a:solidFill>
                  <a:schemeClr val="tx1"/>
                </a:solidFill>
                <a:latin typeface="+mn-ea"/>
              </a:rPr>
              <a:t>「給水装置と農薬散布用設備の直接連結の防止の徹底について」</a:t>
            </a:r>
            <a:endParaRPr lang="en-US" altLang="ja-JP" sz="2000">
              <a:solidFill>
                <a:schemeClr val="tx1"/>
              </a:solidFill>
              <a:latin typeface="+mn-ea"/>
            </a:endParaRPr>
          </a:p>
          <a:p>
            <a:pPr lvl="1">
              <a:defRPr/>
            </a:pPr>
            <a:endParaRPr lang="en-US" altLang="ja-JP" sz="2000">
              <a:solidFill>
                <a:schemeClr val="tx1"/>
              </a:solidFill>
              <a:latin typeface="+mn-ea"/>
            </a:endParaRPr>
          </a:p>
          <a:p>
            <a:pPr lvl="1">
              <a:defRPr/>
            </a:pPr>
            <a:r>
              <a:rPr lang="ja-JP" altLang="en-US" sz="2000">
                <a:solidFill>
                  <a:schemeClr val="tx1"/>
                </a:solidFill>
                <a:latin typeface="+mn-ea"/>
              </a:rPr>
              <a:t>＜平成２０年７月２２日付＞</a:t>
            </a:r>
            <a:endParaRPr lang="en-US" altLang="ja-JP" sz="2000">
              <a:solidFill>
                <a:schemeClr val="tx1"/>
              </a:solidFill>
              <a:latin typeface="+mn-ea"/>
            </a:endParaRPr>
          </a:p>
          <a:p>
            <a:pPr lvl="1">
              <a:defRPr/>
            </a:pPr>
            <a:r>
              <a:rPr lang="ja-JP" altLang="en-US" sz="2000">
                <a:solidFill>
                  <a:schemeClr val="tx1"/>
                </a:solidFill>
                <a:latin typeface="+mn-ea"/>
              </a:rPr>
              <a:t>「給水装置工事における誤接合の防止について」</a:t>
            </a:r>
            <a:endParaRPr lang="en-US" altLang="ja-JP" sz="2000">
              <a:solidFill>
                <a:schemeClr val="tx1"/>
              </a:solidFill>
              <a:latin typeface="+mn-ea"/>
            </a:endParaRPr>
          </a:p>
        </p:txBody>
      </p:sp>
      <p:sp>
        <p:nvSpPr>
          <p:cNvPr id="4" name="Rectangle 3">
            <a:extLst>
              <a:ext uri="{FF2B5EF4-FFF2-40B4-BE49-F238E27FC236}">
                <a16:creationId xmlns:a16="http://schemas.microsoft.com/office/drawing/2014/main" id="{A3B521CC-A350-3FA2-4A00-DB13638350A5}"/>
              </a:ext>
            </a:extLst>
          </p:cNvPr>
          <p:cNvSpPr txBox="1">
            <a:spLocks noChangeArrowheads="1"/>
          </p:cNvSpPr>
          <p:nvPr/>
        </p:nvSpPr>
        <p:spPr bwMode="auto">
          <a:xfrm>
            <a:off x="250826" y="207437"/>
            <a:ext cx="8642350" cy="66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a:latin typeface="+mn-ea"/>
                <a:ea typeface="+mn-ea"/>
              </a:rPr>
              <a:t>給水装置の誤接続対策</a:t>
            </a:r>
          </a:p>
        </p:txBody>
      </p:sp>
      <p:sp>
        <p:nvSpPr>
          <p:cNvPr id="3" name="スライド番号プレースホルダー 1">
            <a:extLst>
              <a:ext uri="{FF2B5EF4-FFF2-40B4-BE49-F238E27FC236}">
                <a16:creationId xmlns:a16="http://schemas.microsoft.com/office/drawing/2014/main" id="{8FE59C8A-E160-B907-9E97-022D10305938}"/>
              </a:ext>
            </a:extLst>
          </p:cNvPr>
          <p:cNvSpPr txBox="1">
            <a:spLocks/>
          </p:cNvSpPr>
          <p:nvPr/>
        </p:nvSpPr>
        <p:spPr>
          <a:xfrm>
            <a:off x="6610350" y="65087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31</a:t>
            </a:fld>
            <a:endParaRPr lang="ja-JP" altLang="en-US" sz="1600">
              <a:solidFill>
                <a:schemeClr val="tx1"/>
              </a:solidFill>
              <a:latin typeface="+mn-ea"/>
            </a:endParaRPr>
          </a:p>
        </p:txBody>
      </p:sp>
    </p:spTree>
    <p:extLst>
      <p:ext uri="{BB962C8B-B14F-4D97-AF65-F5344CB8AC3E}">
        <p14:creationId xmlns:p14="http://schemas.microsoft.com/office/powerpoint/2010/main" val="2843397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8BAFB8F-74B2-EA41-9EB0-7D15DEFAD10D}"/>
              </a:ext>
            </a:extLst>
          </p:cNvPr>
          <p:cNvSpPr/>
          <p:nvPr/>
        </p:nvSpPr>
        <p:spPr>
          <a:xfrm>
            <a:off x="258776" y="916967"/>
            <a:ext cx="8642349" cy="540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fontAlgn="auto" hangingPunct="1">
              <a:spcBef>
                <a:spcPts val="0"/>
              </a:spcBef>
              <a:spcAft>
                <a:spcPts val="0"/>
              </a:spcAft>
              <a:defRPr/>
            </a:pPr>
            <a:r>
              <a:rPr lang="ja-JP" altLang="en-US" sz="2000">
                <a:solidFill>
                  <a:schemeClr val="tx1"/>
                </a:solidFill>
                <a:latin typeface="+mn-ea"/>
              </a:rPr>
              <a:t>厚生労働省事務連絡</a:t>
            </a:r>
            <a:endParaRPr lang="en-US" altLang="ja-JP" sz="2000">
              <a:solidFill>
                <a:schemeClr val="tx1"/>
              </a:solidFill>
              <a:latin typeface="+mn-ea"/>
            </a:endParaRPr>
          </a:p>
          <a:p>
            <a:pPr lvl="1">
              <a:defRPr/>
            </a:pPr>
            <a:r>
              <a:rPr lang="ja-JP" altLang="en-US" sz="2000">
                <a:solidFill>
                  <a:schemeClr val="tx1"/>
                </a:solidFill>
                <a:latin typeface="+mn-ea"/>
              </a:rPr>
              <a:t>「給水装置工事における誤接続防止について」</a:t>
            </a:r>
            <a:endParaRPr lang="en-US" altLang="ja-JP" sz="2000">
              <a:solidFill>
                <a:schemeClr val="tx1"/>
              </a:solidFill>
              <a:latin typeface="+mn-ea"/>
            </a:endParaRPr>
          </a:p>
          <a:p>
            <a:pPr lvl="1">
              <a:defRPr/>
            </a:pPr>
            <a:endParaRPr lang="en-US" altLang="ja-JP" sz="2000">
              <a:solidFill>
                <a:schemeClr val="tx1"/>
              </a:solidFill>
              <a:latin typeface="+mn-ea"/>
            </a:endParaRPr>
          </a:p>
          <a:p>
            <a:pPr lvl="1">
              <a:defRPr/>
            </a:pPr>
            <a:r>
              <a:rPr lang="ja-JP" altLang="en-US" sz="2000">
                <a:solidFill>
                  <a:schemeClr val="tx1"/>
                </a:solidFill>
                <a:latin typeface="+mn-ea"/>
              </a:rPr>
              <a:t>有害物質や汚染水が給水栓から流出するといった事故は絶対に起こしてはならない。</a:t>
            </a:r>
            <a:endParaRPr lang="en-US" altLang="ja-JP" sz="2000">
              <a:solidFill>
                <a:schemeClr val="tx1"/>
              </a:solidFill>
              <a:latin typeface="+mn-ea"/>
            </a:endParaRPr>
          </a:p>
          <a:p>
            <a:pPr lvl="1">
              <a:defRPr/>
            </a:pPr>
            <a:endParaRPr lang="en-US" altLang="ja-JP" sz="2000">
              <a:solidFill>
                <a:schemeClr val="tx1"/>
              </a:solidFill>
              <a:latin typeface="+mn-ea"/>
            </a:endParaRPr>
          </a:p>
          <a:p>
            <a:pPr lvl="1">
              <a:defRPr/>
            </a:pPr>
            <a:endParaRPr lang="en-US" altLang="ja-JP" sz="2000">
              <a:solidFill>
                <a:schemeClr val="tx1"/>
              </a:solidFill>
              <a:latin typeface="+mn-ea"/>
            </a:endParaRPr>
          </a:p>
          <a:p>
            <a:pPr lvl="1">
              <a:defRPr/>
            </a:pPr>
            <a:endParaRPr lang="en-US" altLang="ja-JP" sz="2000">
              <a:solidFill>
                <a:schemeClr val="tx1"/>
              </a:solidFill>
              <a:latin typeface="+mn-ea"/>
            </a:endParaRPr>
          </a:p>
          <a:p>
            <a:pPr lvl="1">
              <a:defRPr/>
            </a:pPr>
            <a:endParaRPr lang="en-US" altLang="ja-JP" sz="2000">
              <a:solidFill>
                <a:schemeClr val="tx1"/>
              </a:solidFill>
              <a:latin typeface="+mn-ea"/>
            </a:endParaRPr>
          </a:p>
          <a:p>
            <a:pPr lvl="1">
              <a:defRPr/>
            </a:pPr>
            <a:endParaRPr lang="en-US" altLang="ja-JP" sz="2000">
              <a:solidFill>
                <a:schemeClr val="tx1"/>
              </a:solidFill>
              <a:latin typeface="+mn-ea"/>
            </a:endParaRPr>
          </a:p>
          <a:p>
            <a:pPr marL="800100" lvl="1" indent="-342900">
              <a:buFont typeface="Arial" panose="020B0604020202020204" pitchFamily="34" charset="0"/>
              <a:buChar char="•"/>
              <a:defRPr/>
            </a:pPr>
            <a:r>
              <a:rPr lang="ja-JP" altLang="en-US" sz="2000">
                <a:solidFill>
                  <a:schemeClr val="tx1"/>
                </a:solidFill>
                <a:latin typeface="+mn-ea"/>
              </a:rPr>
              <a:t>水質汚染等危険性の高い施設（業種</a:t>
            </a:r>
            <a:r>
              <a:rPr lang="en-US" altLang="ja-JP" sz="2000">
                <a:solidFill>
                  <a:schemeClr val="tx1"/>
                </a:solidFill>
                <a:latin typeface="+mn-ea"/>
              </a:rPr>
              <a:t>)</a:t>
            </a:r>
            <a:r>
              <a:rPr lang="ja-JP" altLang="en-US" sz="2000">
                <a:solidFill>
                  <a:schemeClr val="tx1"/>
                </a:solidFill>
                <a:latin typeface="+mn-ea"/>
              </a:rPr>
              <a:t>への</a:t>
            </a:r>
            <a:r>
              <a:rPr lang="ja-JP" altLang="en-US" sz="2000" b="1">
                <a:solidFill>
                  <a:srgbClr val="FF0000"/>
                </a:solidFill>
                <a:latin typeface="+mn-ea"/>
              </a:rPr>
              <a:t>立入調査</a:t>
            </a:r>
            <a:endParaRPr lang="en-US" altLang="ja-JP" sz="2000" b="1">
              <a:solidFill>
                <a:srgbClr val="FF0000"/>
              </a:solidFill>
              <a:latin typeface="+mn-ea"/>
            </a:endParaRPr>
          </a:p>
          <a:p>
            <a:pPr marL="800100" lvl="1" indent="-342900">
              <a:buFont typeface="Arial" panose="020B0604020202020204" pitchFamily="34" charset="0"/>
              <a:buChar char="•"/>
              <a:defRPr/>
            </a:pPr>
            <a:r>
              <a:rPr lang="ja-JP" altLang="en-US" sz="2000">
                <a:solidFill>
                  <a:schemeClr val="tx1"/>
                </a:solidFill>
                <a:latin typeface="+mn-ea"/>
              </a:rPr>
              <a:t>給水装置工事における誤接続防止対策のための</a:t>
            </a:r>
            <a:r>
              <a:rPr lang="ja-JP" altLang="en-US" sz="2000" b="1">
                <a:solidFill>
                  <a:srgbClr val="FF0000"/>
                </a:solidFill>
                <a:latin typeface="+mn-ea"/>
              </a:rPr>
              <a:t>意識啓発</a:t>
            </a:r>
            <a:endParaRPr lang="en-US" altLang="ja-JP" sz="2000" b="1">
              <a:solidFill>
                <a:srgbClr val="FF0000"/>
              </a:solidFill>
              <a:latin typeface="+mn-ea"/>
            </a:endParaRPr>
          </a:p>
          <a:p>
            <a:pPr marL="800100" lvl="1" indent="-342900">
              <a:buFont typeface="Arial" panose="020B0604020202020204" pitchFamily="34" charset="0"/>
              <a:buChar char="•"/>
              <a:defRPr/>
            </a:pPr>
            <a:r>
              <a:rPr lang="ja-JP" altLang="en-US" sz="2000" b="1">
                <a:solidFill>
                  <a:srgbClr val="FF0000"/>
                </a:solidFill>
                <a:latin typeface="+mn-ea"/>
              </a:rPr>
              <a:t>残留塩素の確認を徹底</a:t>
            </a:r>
            <a:endParaRPr lang="en-US" altLang="ja-JP" sz="2000" b="1">
              <a:solidFill>
                <a:srgbClr val="FF0000"/>
              </a:solidFill>
              <a:latin typeface="+mn-ea"/>
            </a:endParaRPr>
          </a:p>
        </p:txBody>
      </p:sp>
      <p:sp>
        <p:nvSpPr>
          <p:cNvPr id="4" name="Rectangle 3">
            <a:extLst>
              <a:ext uri="{FF2B5EF4-FFF2-40B4-BE49-F238E27FC236}">
                <a16:creationId xmlns:a16="http://schemas.microsoft.com/office/drawing/2014/main" id="{A3B521CC-A350-3FA2-4A00-DB13638350A5}"/>
              </a:ext>
            </a:extLst>
          </p:cNvPr>
          <p:cNvSpPr txBox="1">
            <a:spLocks noChangeArrowheads="1"/>
          </p:cNvSpPr>
          <p:nvPr/>
        </p:nvSpPr>
        <p:spPr bwMode="auto">
          <a:xfrm>
            <a:off x="250825" y="198293"/>
            <a:ext cx="8642349" cy="66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a:latin typeface="+mn-ea"/>
                <a:ea typeface="+mn-ea"/>
              </a:rPr>
              <a:t>給水装置の誤接続対策</a:t>
            </a:r>
          </a:p>
        </p:txBody>
      </p:sp>
      <p:sp>
        <p:nvSpPr>
          <p:cNvPr id="3" name="矢印: 下 2">
            <a:extLst>
              <a:ext uri="{FF2B5EF4-FFF2-40B4-BE49-F238E27FC236}">
                <a16:creationId xmlns:a16="http://schemas.microsoft.com/office/drawing/2014/main" id="{95A58182-EC27-50D5-512A-696599063034}"/>
              </a:ext>
            </a:extLst>
          </p:cNvPr>
          <p:cNvSpPr/>
          <p:nvPr/>
        </p:nvSpPr>
        <p:spPr>
          <a:xfrm>
            <a:off x="2356237" y="3033325"/>
            <a:ext cx="4439479" cy="795131"/>
          </a:xfrm>
          <a:prstGeom prst="downArrow">
            <a:avLst>
              <a:gd name="adj1" fmla="val 50000"/>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ln w="10160">
                  <a:noFill/>
                  <a:prstDash val="solid"/>
                </a:ln>
                <a:solidFill>
                  <a:srgbClr val="FFFFFF"/>
                </a:solidFill>
                <a:latin typeface="+mn-ea"/>
              </a:rPr>
              <a:t>防止策の徹底</a:t>
            </a:r>
          </a:p>
        </p:txBody>
      </p:sp>
      <p:sp>
        <p:nvSpPr>
          <p:cNvPr id="5" name="スライド番号プレースホルダー 1">
            <a:extLst>
              <a:ext uri="{FF2B5EF4-FFF2-40B4-BE49-F238E27FC236}">
                <a16:creationId xmlns:a16="http://schemas.microsoft.com/office/drawing/2014/main" id="{1B64F510-BEA7-5941-4DA5-C8B3A0344BF2}"/>
              </a:ext>
            </a:extLst>
          </p:cNvPr>
          <p:cNvSpPr txBox="1">
            <a:spLocks/>
          </p:cNvSpPr>
          <p:nvPr/>
        </p:nvSpPr>
        <p:spPr>
          <a:xfrm>
            <a:off x="6610350" y="65087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32</a:t>
            </a:fld>
            <a:endParaRPr lang="ja-JP" altLang="en-US" sz="1600">
              <a:solidFill>
                <a:schemeClr val="tx1"/>
              </a:solidFill>
              <a:latin typeface="+mn-ea"/>
            </a:endParaRPr>
          </a:p>
        </p:txBody>
      </p:sp>
    </p:spTree>
    <p:extLst>
      <p:ext uri="{BB962C8B-B14F-4D97-AF65-F5344CB8AC3E}">
        <p14:creationId xmlns:p14="http://schemas.microsoft.com/office/powerpoint/2010/main" val="510963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a:extLst>
              <a:ext uri="{FF2B5EF4-FFF2-40B4-BE49-F238E27FC236}">
                <a16:creationId xmlns:a16="http://schemas.microsoft.com/office/drawing/2014/main" id="{10F0F614-8091-1C15-07BC-62E773A68914}"/>
              </a:ext>
            </a:extLst>
          </p:cNvPr>
          <p:cNvSpPr txBox="1">
            <a:spLocks noChangeArrowheads="1"/>
          </p:cNvSpPr>
          <p:nvPr/>
        </p:nvSpPr>
        <p:spPr bwMode="auto">
          <a:xfrm>
            <a:off x="233445" y="198434"/>
            <a:ext cx="865973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a:latin typeface="+mn-ea"/>
                <a:ea typeface="+mn-ea"/>
              </a:rPr>
              <a:t>工事施工後の残留塩素濃度の確認等</a:t>
            </a:r>
          </a:p>
        </p:txBody>
      </p:sp>
      <p:sp>
        <p:nvSpPr>
          <p:cNvPr id="113667" name="Rectangle 13">
            <a:extLst>
              <a:ext uri="{FF2B5EF4-FFF2-40B4-BE49-F238E27FC236}">
                <a16:creationId xmlns:a16="http://schemas.microsoft.com/office/drawing/2014/main" id="{26D11F39-C67C-AE4D-CE60-F22FCD63D44F}"/>
              </a:ext>
            </a:extLst>
          </p:cNvPr>
          <p:cNvSpPr>
            <a:spLocks noChangeArrowheads="1"/>
          </p:cNvSpPr>
          <p:nvPr/>
        </p:nvSpPr>
        <p:spPr bwMode="auto">
          <a:xfrm>
            <a:off x="233445" y="5653094"/>
            <a:ext cx="868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indent="223838">
              <a:lnSpc>
                <a:spcPct val="90000"/>
              </a:lnSpc>
              <a:spcBef>
                <a:spcPts val="750"/>
              </a:spcBef>
              <a:buFont typeface="Arial" panose="020B0604020202020204" pitchFamily="34" charset="0"/>
              <a:buChar char="•"/>
              <a:tabLst>
                <a:tab pos="1093788" algn="l"/>
              </a:tabLst>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tabLst>
                <a:tab pos="1093788" algn="l"/>
              </a:tabLst>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tabLst>
                <a:tab pos="1093788" algn="l"/>
              </a:tabLst>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tabLst>
                <a:tab pos="1093788" algn="l"/>
              </a:tabLst>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tabLst>
                <a:tab pos="1093788" algn="l"/>
              </a:tabLst>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tabLst>
                <a:tab pos="1093788" algn="l"/>
              </a:tabLst>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tabLst>
                <a:tab pos="1093788" algn="l"/>
              </a:tabLst>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tabLst>
                <a:tab pos="1093788" algn="l"/>
              </a:tabLst>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tabLst>
                <a:tab pos="1093788" algn="l"/>
              </a:tabLst>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0"/>
              </a:spcBef>
              <a:buFontTx/>
              <a:buNone/>
            </a:pPr>
            <a:r>
              <a:rPr lang="en-US" altLang="ja-JP" sz="2000">
                <a:latin typeface="+mn-ea"/>
                <a:ea typeface="+mn-ea"/>
              </a:rPr>
              <a:t>※ </a:t>
            </a:r>
            <a:r>
              <a:rPr lang="ja-JP" altLang="en-US" sz="2000">
                <a:latin typeface="+mn-ea"/>
                <a:ea typeface="+mn-ea"/>
              </a:rPr>
              <a:t>残留塩素濃度の測定は、取出し工事の際には分岐部において、工事</a:t>
            </a:r>
          </a:p>
          <a:p>
            <a:pPr eaLnBrk="1" hangingPunct="1">
              <a:lnSpc>
                <a:spcPct val="100000"/>
              </a:lnSpc>
              <a:spcBef>
                <a:spcPct val="0"/>
              </a:spcBef>
              <a:buFontTx/>
              <a:buNone/>
            </a:pPr>
            <a:r>
              <a:rPr lang="ja-JP" altLang="en-US" sz="2000">
                <a:latin typeface="+mn-ea"/>
                <a:ea typeface="+mn-ea"/>
              </a:rPr>
              <a:t>　 完了後は末端給水栓において行い、水道水であることを確認する。</a:t>
            </a:r>
          </a:p>
        </p:txBody>
      </p:sp>
      <p:grpSp>
        <p:nvGrpSpPr>
          <p:cNvPr id="113668" name="Group 17">
            <a:extLst>
              <a:ext uri="{FF2B5EF4-FFF2-40B4-BE49-F238E27FC236}">
                <a16:creationId xmlns:a16="http://schemas.microsoft.com/office/drawing/2014/main" id="{E1D6E837-4D7A-106A-5B3B-07E7DACE0C93}"/>
              </a:ext>
            </a:extLst>
          </p:cNvPr>
          <p:cNvGrpSpPr>
            <a:grpSpLocks/>
          </p:cNvGrpSpPr>
          <p:nvPr/>
        </p:nvGrpSpPr>
        <p:grpSpPr bwMode="auto">
          <a:xfrm>
            <a:off x="366450" y="1800225"/>
            <a:ext cx="8413750" cy="3878263"/>
            <a:chOff x="106" y="1122"/>
            <a:chExt cx="5300" cy="2443"/>
          </a:xfrm>
        </p:grpSpPr>
        <p:grpSp>
          <p:nvGrpSpPr>
            <p:cNvPr id="113671" name="Group 9">
              <a:extLst>
                <a:ext uri="{FF2B5EF4-FFF2-40B4-BE49-F238E27FC236}">
                  <a16:creationId xmlns:a16="http://schemas.microsoft.com/office/drawing/2014/main" id="{AA4602CD-8E4E-8449-A59B-A2C3E71798BE}"/>
                </a:ext>
              </a:extLst>
            </p:cNvPr>
            <p:cNvGrpSpPr>
              <a:grpSpLocks/>
            </p:cNvGrpSpPr>
            <p:nvPr/>
          </p:nvGrpSpPr>
          <p:grpSpPr bwMode="auto">
            <a:xfrm>
              <a:off x="612" y="1425"/>
              <a:ext cx="4445" cy="2140"/>
              <a:chOff x="930" y="1945"/>
              <a:chExt cx="3039" cy="1264"/>
            </a:xfrm>
          </p:grpSpPr>
          <p:pic>
            <p:nvPicPr>
              <p:cNvPr id="113677" name="Picture 6" descr="7">
                <a:extLst>
                  <a:ext uri="{FF2B5EF4-FFF2-40B4-BE49-F238E27FC236}">
                    <a16:creationId xmlns:a16="http://schemas.microsoft.com/office/drawing/2014/main" id="{EDC1C367-DB16-FCB0-AD84-FB3C1B745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 y="2037"/>
                <a:ext cx="2312" cy="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8" name="Picture 7" descr="77">
                <a:extLst>
                  <a:ext uri="{FF2B5EF4-FFF2-40B4-BE49-F238E27FC236}">
                    <a16:creationId xmlns:a16="http://schemas.microsoft.com/office/drawing/2014/main" id="{EC5783CB-9DAB-9603-D842-0E7D91D1CD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2434"/>
                <a:ext cx="827" cy="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9" name="Oval 8">
                <a:extLst>
                  <a:ext uri="{FF2B5EF4-FFF2-40B4-BE49-F238E27FC236}">
                    <a16:creationId xmlns:a16="http://schemas.microsoft.com/office/drawing/2014/main" id="{726C389F-F43E-8CD2-B975-840763FC81CD}"/>
                  </a:ext>
                </a:extLst>
              </p:cNvPr>
              <p:cNvSpPr>
                <a:spLocks noChangeArrowheads="1"/>
              </p:cNvSpPr>
              <p:nvPr/>
            </p:nvSpPr>
            <p:spPr bwMode="auto">
              <a:xfrm>
                <a:off x="1566" y="1945"/>
                <a:ext cx="1362" cy="655"/>
              </a:xfrm>
              <a:prstGeom prst="ellipse">
                <a:avLst/>
              </a:prstGeom>
              <a:noFill/>
              <a:ln w="19050"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0"/>
                  </a:spcBef>
                  <a:buFontTx/>
                  <a:buNone/>
                </a:pPr>
                <a:endParaRPr lang="ja-JP" altLang="en-US" sz="1800">
                  <a:latin typeface="+mn-ea"/>
                  <a:ea typeface="+mn-ea"/>
                </a:endParaRPr>
              </a:p>
            </p:txBody>
          </p:sp>
        </p:grpSp>
        <p:pic>
          <p:nvPicPr>
            <p:cNvPr id="113672" name="Picture 10" descr="測定器１">
              <a:extLst>
                <a:ext uri="{FF2B5EF4-FFF2-40B4-BE49-F238E27FC236}">
                  <a16:creationId xmlns:a16="http://schemas.microsoft.com/office/drawing/2014/main" id="{579BD594-0CD2-076F-EC47-F16291D3EB4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764" y="1619"/>
              <a:ext cx="524"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3" name="Picture 11" descr="777">
              <a:extLst>
                <a:ext uri="{FF2B5EF4-FFF2-40B4-BE49-F238E27FC236}">
                  <a16:creationId xmlns:a16="http://schemas.microsoft.com/office/drawing/2014/main" id="{E4A487F0-6358-E88A-740E-1A457BD586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2" y="1582"/>
              <a:ext cx="863"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2" name="Rectangle 14">
              <a:extLst>
                <a:ext uri="{FF2B5EF4-FFF2-40B4-BE49-F238E27FC236}">
                  <a16:creationId xmlns:a16="http://schemas.microsoft.com/office/drawing/2014/main" id="{4EF3227F-2FDC-FC21-6BE2-1652AA47CDF9}"/>
                </a:ext>
              </a:extLst>
            </p:cNvPr>
            <p:cNvSpPr>
              <a:spLocks noChangeArrowheads="1"/>
            </p:cNvSpPr>
            <p:nvPr/>
          </p:nvSpPr>
          <p:spPr bwMode="auto">
            <a:xfrm>
              <a:off x="106" y="2060"/>
              <a:ext cx="1294" cy="252"/>
            </a:xfrm>
            <a:prstGeom prst="rect">
              <a:avLst/>
            </a:prstGeom>
            <a:noFill/>
            <a:ln w="9525" algn="ctr">
              <a:noFill/>
              <a:miter lim="800000"/>
              <a:headEnd/>
              <a:tailEnd/>
            </a:ln>
            <a:effectLst/>
          </p:spPr>
          <p:txBody>
            <a:bodyPr wrap="none" anchor="ctr">
              <a:spAutoFit/>
            </a:bodyPr>
            <a:lstStyle/>
            <a:p>
              <a:pPr eaLnBrk="1" fontAlgn="auto" hangingPunct="1">
                <a:spcBef>
                  <a:spcPts val="0"/>
                </a:spcBef>
                <a:spcAft>
                  <a:spcPts val="0"/>
                </a:spcAft>
                <a:defRPr/>
              </a:pPr>
              <a:r>
                <a:rPr lang="ja-JP" altLang="en-US" sz="2000" b="1" dirty="0">
                  <a:latin typeface="+mn-ea"/>
                </a:rPr>
                <a:t>（分岐穿孔後）</a:t>
              </a:r>
              <a:r>
                <a:rPr lang="ja-JP" altLang="en-US" sz="2000" b="1" dirty="0">
                  <a:effectLst>
                    <a:outerShdw blurRad="38100" dist="38100" dir="2700000" algn="tl">
                      <a:srgbClr val="C0C0C0"/>
                    </a:outerShdw>
                  </a:effectLst>
                  <a:latin typeface="+mn-ea"/>
                </a:rPr>
                <a:t> </a:t>
              </a:r>
            </a:p>
          </p:txBody>
        </p:sp>
        <p:sp>
          <p:nvSpPr>
            <p:cNvPr id="1863" name="Rectangle 15">
              <a:extLst>
                <a:ext uri="{FF2B5EF4-FFF2-40B4-BE49-F238E27FC236}">
                  <a16:creationId xmlns:a16="http://schemas.microsoft.com/office/drawing/2014/main" id="{D5CE41B7-95BB-0589-BEA8-4FCC4D56924C}"/>
                </a:ext>
              </a:extLst>
            </p:cNvPr>
            <p:cNvSpPr>
              <a:spLocks noChangeArrowheads="1"/>
            </p:cNvSpPr>
            <p:nvPr/>
          </p:nvSpPr>
          <p:spPr bwMode="auto">
            <a:xfrm>
              <a:off x="1612" y="1122"/>
              <a:ext cx="2109" cy="252"/>
            </a:xfrm>
            <a:prstGeom prst="rect">
              <a:avLst/>
            </a:prstGeom>
            <a:noFill/>
            <a:ln w="9525" algn="ctr">
              <a:noFill/>
              <a:miter lim="800000"/>
              <a:headEnd/>
              <a:tailEnd/>
            </a:ln>
            <a:effectLst/>
          </p:spPr>
          <p:txBody>
            <a:bodyPr wrap="none" anchor="ctr">
              <a:spAutoFit/>
            </a:bodyPr>
            <a:lstStyle/>
            <a:p>
              <a:pPr eaLnBrk="1" fontAlgn="auto" hangingPunct="1">
                <a:spcBef>
                  <a:spcPts val="0"/>
                </a:spcBef>
                <a:spcAft>
                  <a:spcPts val="0"/>
                </a:spcAft>
                <a:defRPr/>
              </a:pPr>
              <a:r>
                <a:rPr lang="ja-JP" altLang="en-US" sz="2000">
                  <a:latin typeface="+mn-ea"/>
                </a:rPr>
                <a:t>（残留塩素濃度の測定）　</a:t>
              </a:r>
              <a:r>
                <a:rPr lang="ja-JP" altLang="en-US" sz="2000">
                  <a:effectLst>
                    <a:outerShdw blurRad="38100" dist="38100" dir="2700000" algn="tl">
                      <a:srgbClr val="C0C0C0"/>
                    </a:outerShdw>
                  </a:effectLst>
                  <a:latin typeface="+mn-ea"/>
                </a:rPr>
                <a:t> </a:t>
              </a:r>
            </a:p>
          </p:txBody>
        </p:sp>
        <p:sp>
          <p:nvSpPr>
            <p:cNvPr id="1864" name="Rectangle 16">
              <a:extLst>
                <a:ext uri="{FF2B5EF4-FFF2-40B4-BE49-F238E27FC236}">
                  <a16:creationId xmlns:a16="http://schemas.microsoft.com/office/drawing/2014/main" id="{3E310C1E-5789-2EBA-0FE9-DA9116EF87E5}"/>
                </a:ext>
              </a:extLst>
            </p:cNvPr>
            <p:cNvSpPr>
              <a:spLocks noChangeArrowheads="1"/>
            </p:cNvSpPr>
            <p:nvPr/>
          </p:nvSpPr>
          <p:spPr bwMode="auto">
            <a:xfrm>
              <a:off x="4105" y="1378"/>
              <a:ext cx="1301" cy="252"/>
            </a:xfrm>
            <a:prstGeom prst="rect">
              <a:avLst/>
            </a:prstGeom>
            <a:noFill/>
            <a:ln w="9525" algn="ctr">
              <a:noFill/>
              <a:miter lim="800000"/>
              <a:headEnd/>
              <a:tailEnd/>
            </a:ln>
            <a:effectLst/>
          </p:spPr>
          <p:txBody>
            <a:bodyPr wrap="none" anchor="ctr">
              <a:spAutoFit/>
            </a:bodyPr>
            <a:lstStyle/>
            <a:p>
              <a:pPr eaLnBrk="1" fontAlgn="auto" hangingPunct="1">
                <a:spcBef>
                  <a:spcPts val="0"/>
                </a:spcBef>
                <a:spcAft>
                  <a:spcPts val="0"/>
                </a:spcAft>
                <a:defRPr/>
              </a:pPr>
              <a:r>
                <a:rPr lang="ja-JP" altLang="en-US" sz="2000" b="1">
                  <a:latin typeface="+mn-ea"/>
                </a:rPr>
                <a:t>（工事完了後）</a:t>
              </a:r>
              <a:r>
                <a:rPr lang="ja-JP" altLang="en-US" sz="2000" b="1">
                  <a:effectLst>
                    <a:outerShdw blurRad="38100" dist="38100" dir="2700000" algn="tl">
                      <a:srgbClr val="C0C0C0"/>
                    </a:outerShdw>
                  </a:effectLst>
                  <a:latin typeface="+mn-ea"/>
                </a:rPr>
                <a:t> </a:t>
              </a:r>
            </a:p>
          </p:txBody>
        </p:sp>
      </p:grpSp>
      <p:sp>
        <p:nvSpPr>
          <p:cNvPr id="113669" name="Text Box 6">
            <a:extLst>
              <a:ext uri="{FF2B5EF4-FFF2-40B4-BE49-F238E27FC236}">
                <a16:creationId xmlns:a16="http://schemas.microsoft.com/office/drawing/2014/main" id="{FCCC9A6A-AF86-4017-4D2E-170B902630D8}"/>
              </a:ext>
            </a:extLst>
          </p:cNvPr>
          <p:cNvSpPr txBox="1">
            <a:spLocks noChangeArrowheads="1"/>
          </p:cNvSpPr>
          <p:nvPr/>
        </p:nvSpPr>
        <p:spPr bwMode="auto">
          <a:xfrm>
            <a:off x="456884" y="1055688"/>
            <a:ext cx="8232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50000"/>
              </a:spcBef>
              <a:buFontTx/>
              <a:buNone/>
            </a:pPr>
            <a:r>
              <a:rPr lang="ja-JP" altLang="en-US" sz="2000">
                <a:latin typeface="+mn-ea"/>
                <a:ea typeface="+mn-ea"/>
              </a:rPr>
              <a:t>残留塩素濃度の確認（臭気・色・濁り等も確認）</a:t>
            </a:r>
            <a:endParaRPr lang="en-US" altLang="ja-JP" sz="2000">
              <a:latin typeface="+mn-ea"/>
              <a:ea typeface="+mn-ea"/>
            </a:endParaRPr>
          </a:p>
        </p:txBody>
      </p:sp>
      <p:sp>
        <p:nvSpPr>
          <p:cNvPr id="3" name="スライド番号プレースホルダー 1">
            <a:extLst>
              <a:ext uri="{FF2B5EF4-FFF2-40B4-BE49-F238E27FC236}">
                <a16:creationId xmlns:a16="http://schemas.microsoft.com/office/drawing/2014/main" id="{5A37580B-8723-D2A2-B566-8D0B50683956}"/>
              </a:ext>
            </a:extLst>
          </p:cNvPr>
          <p:cNvSpPr txBox="1">
            <a:spLocks/>
          </p:cNvSpPr>
          <p:nvPr/>
        </p:nvSpPr>
        <p:spPr>
          <a:xfrm>
            <a:off x="6908525" y="63563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33</a:t>
            </a:fld>
            <a:endParaRPr lang="ja-JP" altLang="en-US" sz="1600">
              <a:solidFill>
                <a:schemeClr val="tx1"/>
              </a:solidFill>
              <a:latin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109DFB-3FFA-6E9D-C89F-A329BE3CC5D1}"/>
              </a:ext>
            </a:extLst>
          </p:cNvPr>
          <p:cNvSpPr>
            <a:spLocks noGrp="1"/>
          </p:cNvSpPr>
          <p:nvPr>
            <p:ph type="ctrTitle"/>
          </p:nvPr>
        </p:nvSpPr>
        <p:spPr>
          <a:xfrm>
            <a:off x="250825" y="2093843"/>
            <a:ext cx="8642350" cy="1764380"/>
          </a:xfrm>
        </p:spPr>
        <p:txBody>
          <a:bodyPr anchor="t">
            <a:normAutofit/>
          </a:bodyPr>
          <a:lstStyle/>
          <a:p>
            <a:r>
              <a:rPr kumimoji="1" lang="ja-JP" altLang="en-US" sz="4800">
                <a:solidFill>
                  <a:schemeClr val="accent1">
                    <a:lumMod val="50000"/>
                  </a:schemeClr>
                </a:solidFill>
              </a:rPr>
              <a:t>５ 事故事例紹介</a:t>
            </a:r>
          </a:p>
        </p:txBody>
      </p:sp>
    </p:spTree>
    <p:extLst>
      <p:ext uri="{BB962C8B-B14F-4D97-AF65-F5344CB8AC3E}">
        <p14:creationId xmlns:p14="http://schemas.microsoft.com/office/powerpoint/2010/main" val="285236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Text Box 6">
            <a:extLst>
              <a:ext uri="{FF2B5EF4-FFF2-40B4-BE49-F238E27FC236}">
                <a16:creationId xmlns:a16="http://schemas.microsoft.com/office/drawing/2014/main" id="{C770B50C-6E4C-3B6E-B4FC-9C0717919F2C}"/>
              </a:ext>
            </a:extLst>
          </p:cNvPr>
          <p:cNvSpPr txBox="1">
            <a:spLocks noChangeArrowheads="1"/>
          </p:cNvSpPr>
          <p:nvPr/>
        </p:nvSpPr>
        <p:spPr bwMode="auto">
          <a:xfrm>
            <a:off x="250825" y="202389"/>
            <a:ext cx="86423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50000"/>
              </a:spcBef>
              <a:buFontTx/>
              <a:buNone/>
            </a:pPr>
            <a:r>
              <a:rPr lang="ja-JP" altLang="en-US" sz="3600">
                <a:latin typeface="+mn-ea"/>
                <a:ea typeface="+mn-ea"/>
              </a:rPr>
              <a:t>事故例ー</a:t>
            </a:r>
            <a:r>
              <a:rPr lang="en-US" altLang="ja-JP" sz="3600">
                <a:latin typeface="+mn-ea"/>
                <a:ea typeface="+mn-ea"/>
              </a:rPr>
              <a:t>1</a:t>
            </a:r>
            <a:r>
              <a:rPr lang="ja-JP" altLang="en-US" sz="3600">
                <a:latin typeface="+mn-ea"/>
                <a:ea typeface="+mn-ea"/>
              </a:rPr>
              <a:t>：他の水管との誤接合</a:t>
            </a:r>
          </a:p>
        </p:txBody>
      </p:sp>
      <p:pic>
        <p:nvPicPr>
          <p:cNvPr id="119812" name="図 1">
            <a:extLst>
              <a:ext uri="{FF2B5EF4-FFF2-40B4-BE49-F238E27FC236}">
                <a16:creationId xmlns:a16="http://schemas.microsoft.com/office/drawing/2014/main" id="{DB451D4F-1102-36BE-314D-4F1CB0D29B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3462" y="1173230"/>
            <a:ext cx="7077075" cy="528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1">
            <a:extLst>
              <a:ext uri="{FF2B5EF4-FFF2-40B4-BE49-F238E27FC236}">
                <a16:creationId xmlns:a16="http://schemas.microsoft.com/office/drawing/2014/main" id="{364DE733-06EE-4366-9B55-DD518126F12C}"/>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rPr>
              <a:pPr>
                <a:defRPr/>
              </a:pPr>
              <a:t>35</a:t>
            </a:fld>
            <a:endParaRPr lang="ja-JP" altLang="en-US" sz="160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6">
            <a:extLst>
              <a:ext uri="{FF2B5EF4-FFF2-40B4-BE49-F238E27FC236}">
                <a16:creationId xmlns:a16="http://schemas.microsoft.com/office/drawing/2014/main" id="{1FE0EF14-21B3-9FEE-1857-52570A578833}"/>
              </a:ext>
            </a:extLst>
          </p:cNvPr>
          <p:cNvSpPr txBox="1">
            <a:spLocks noChangeArrowheads="1"/>
          </p:cNvSpPr>
          <p:nvPr/>
        </p:nvSpPr>
        <p:spPr bwMode="auto">
          <a:xfrm>
            <a:off x="250825" y="206071"/>
            <a:ext cx="86423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50000"/>
              </a:spcBef>
              <a:buFontTx/>
              <a:buNone/>
            </a:pPr>
            <a:r>
              <a:rPr lang="ja-JP" altLang="en-US" sz="3600">
                <a:latin typeface="+mn-ea"/>
                <a:ea typeface="+mn-ea"/>
              </a:rPr>
              <a:t>事故例ー２：工業用水道との誤接合</a:t>
            </a:r>
          </a:p>
        </p:txBody>
      </p:sp>
      <p:pic>
        <p:nvPicPr>
          <p:cNvPr id="121859" name="図 1">
            <a:extLst>
              <a:ext uri="{FF2B5EF4-FFF2-40B4-BE49-F238E27FC236}">
                <a16:creationId xmlns:a16="http://schemas.microsoft.com/office/drawing/2014/main" id="{598C756A-C2A4-43D9-B5A2-5FD91D0DB0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88" y="1497013"/>
            <a:ext cx="8812212"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1">
            <a:extLst>
              <a:ext uri="{FF2B5EF4-FFF2-40B4-BE49-F238E27FC236}">
                <a16:creationId xmlns:a16="http://schemas.microsoft.com/office/drawing/2014/main" id="{F476BB8D-475B-344D-C03F-E9020D96B750}"/>
              </a:ext>
            </a:extLst>
          </p:cNvPr>
          <p:cNvSpPr txBox="1">
            <a:spLocks/>
          </p:cNvSpPr>
          <p:nvPr/>
        </p:nvSpPr>
        <p:spPr>
          <a:xfrm>
            <a:off x="6610350" y="65087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rPr>
              <a:pPr>
                <a:defRPr/>
              </a:pPr>
              <a:t>36</a:t>
            </a:fld>
            <a:endParaRPr lang="ja-JP" altLang="en-US" sz="160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6">
            <a:extLst>
              <a:ext uri="{FF2B5EF4-FFF2-40B4-BE49-F238E27FC236}">
                <a16:creationId xmlns:a16="http://schemas.microsoft.com/office/drawing/2014/main" id="{3799F1DA-9231-8FC2-F4F9-DC07D38ED7B1}"/>
              </a:ext>
            </a:extLst>
          </p:cNvPr>
          <p:cNvSpPr txBox="1">
            <a:spLocks noChangeArrowheads="1"/>
          </p:cNvSpPr>
          <p:nvPr/>
        </p:nvSpPr>
        <p:spPr bwMode="auto">
          <a:xfrm>
            <a:off x="250826" y="200896"/>
            <a:ext cx="86423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50000"/>
              </a:spcBef>
              <a:buFontTx/>
              <a:buNone/>
            </a:pPr>
            <a:r>
              <a:rPr lang="ja-JP" altLang="en-US" sz="3600">
                <a:latin typeface="+mn-ea"/>
                <a:ea typeface="+mn-ea"/>
              </a:rPr>
              <a:t>事故例ー３：水道水に冷却水（油分を含む）が混入する事故</a:t>
            </a:r>
          </a:p>
        </p:txBody>
      </p:sp>
      <p:pic>
        <p:nvPicPr>
          <p:cNvPr id="123907" name="図 1">
            <a:extLst>
              <a:ext uri="{FF2B5EF4-FFF2-40B4-BE49-F238E27FC236}">
                <a16:creationId xmlns:a16="http://schemas.microsoft.com/office/drawing/2014/main" id="{DD741417-3A55-B0C8-951F-04A8DC6A75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7263" y="1482725"/>
            <a:ext cx="7358062"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1">
            <a:extLst>
              <a:ext uri="{FF2B5EF4-FFF2-40B4-BE49-F238E27FC236}">
                <a16:creationId xmlns:a16="http://schemas.microsoft.com/office/drawing/2014/main" id="{70C1249B-CD50-4807-61A8-85F04C94F091}"/>
              </a:ext>
            </a:extLst>
          </p:cNvPr>
          <p:cNvSpPr txBox="1">
            <a:spLocks/>
          </p:cNvSpPr>
          <p:nvPr/>
        </p:nvSpPr>
        <p:spPr>
          <a:xfrm>
            <a:off x="6610350" y="644249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rPr>
              <a:pPr>
                <a:defRPr/>
              </a:pPr>
              <a:t>37</a:t>
            </a:fld>
            <a:endParaRPr lang="ja-JP" altLang="en-US" sz="160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6">
            <a:extLst>
              <a:ext uri="{FF2B5EF4-FFF2-40B4-BE49-F238E27FC236}">
                <a16:creationId xmlns:a16="http://schemas.microsoft.com/office/drawing/2014/main" id="{4CD32869-65EE-5DAC-EF71-6AF25CF3A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737"/>
          <a:stretch>
            <a:fillRect/>
          </a:stretch>
        </p:blipFill>
        <p:spPr bwMode="auto">
          <a:xfrm>
            <a:off x="557089" y="1109426"/>
            <a:ext cx="8039100"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19" name="Text Box 6">
            <a:extLst>
              <a:ext uri="{FF2B5EF4-FFF2-40B4-BE49-F238E27FC236}">
                <a16:creationId xmlns:a16="http://schemas.microsoft.com/office/drawing/2014/main" id="{C85F5C3E-097F-C1FD-207C-675CF4845F79}"/>
              </a:ext>
            </a:extLst>
          </p:cNvPr>
          <p:cNvSpPr txBox="1">
            <a:spLocks noChangeArrowheads="1"/>
          </p:cNvSpPr>
          <p:nvPr/>
        </p:nvSpPr>
        <p:spPr bwMode="auto">
          <a:xfrm>
            <a:off x="250824" y="200964"/>
            <a:ext cx="864235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50000"/>
              </a:spcBef>
              <a:buFontTx/>
              <a:buNone/>
            </a:pPr>
            <a:r>
              <a:rPr lang="ja-JP" altLang="en-US" sz="3600">
                <a:latin typeface="+mn-ea"/>
                <a:ea typeface="+mn-ea"/>
              </a:rPr>
              <a:t>事故例ー４：サンドエロージョン現象によるガスの供給停止</a:t>
            </a:r>
          </a:p>
        </p:txBody>
      </p:sp>
      <p:sp>
        <p:nvSpPr>
          <p:cNvPr id="3" name="スライド番号プレースホルダー 1">
            <a:extLst>
              <a:ext uri="{FF2B5EF4-FFF2-40B4-BE49-F238E27FC236}">
                <a16:creationId xmlns:a16="http://schemas.microsoft.com/office/drawing/2014/main" id="{38ED6CF3-D183-7ADB-EB52-134FE68383F6}"/>
              </a:ext>
            </a:extLst>
          </p:cNvPr>
          <p:cNvSpPr txBox="1">
            <a:spLocks/>
          </p:cNvSpPr>
          <p:nvPr/>
        </p:nvSpPr>
        <p:spPr>
          <a:xfrm>
            <a:off x="6610350" y="6429239"/>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rPr>
              <a:pPr>
                <a:defRPr/>
              </a:pPr>
              <a:t>38</a:t>
            </a:fld>
            <a:endParaRPr lang="ja-JP" altLang="en-US" sz="160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D8F7B47A-E0FE-49EE-BBB3-F18DB0C542D2}" type="slidenum">
              <a:rPr lang="ja-JP" altLang="en-US" smtClean="0"/>
              <a:pPr>
                <a:defRPr/>
              </a:pPr>
              <a:t>3</a:t>
            </a:fld>
            <a:endParaRPr lang="ja-JP" altLang="en-US"/>
          </a:p>
        </p:txBody>
      </p:sp>
      <p:sp>
        <p:nvSpPr>
          <p:cNvPr id="5" name="正方形/長方形 4">
            <a:extLst>
              <a:ext uri="{FF2B5EF4-FFF2-40B4-BE49-F238E27FC236}">
                <a16:creationId xmlns:a16="http://schemas.microsoft.com/office/drawing/2014/main" id="{0F9AEFB2-212C-1BA9-3F08-8CFDAC32C9AE}"/>
              </a:ext>
            </a:extLst>
          </p:cNvPr>
          <p:cNvSpPr/>
          <p:nvPr/>
        </p:nvSpPr>
        <p:spPr>
          <a:xfrm>
            <a:off x="258775" y="1039091"/>
            <a:ext cx="8642350" cy="3615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fontAlgn="auto" hangingPunct="1">
              <a:spcBef>
                <a:spcPts val="0"/>
              </a:spcBef>
              <a:spcAft>
                <a:spcPts val="0"/>
              </a:spcAft>
              <a:defRPr/>
            </a:pPr>
            <a:r>
              <a:rPr lang="ja-JP" altLang="en-US" sz="2000">
                <a:solidFill>
                  <a:schemeClr val="tx1"/>
                </a:solidFill>
                <a:latin typeface="+mn-ea"/>
              </a:rPr>
              <a:t>需要者に水を供給するために水道事業者の施設した配水管から分岐して設けられた給水管及びこれに直結する給水用具をいう。</a:t>
            </a:r>
            <a:endParaRPr lang="en-US" altLang="ja-JP" sz="2000">
              <a:solidFill>
                <a:schemeClr val="tx1"/>
              </a:solidFill>
              <a:latin typeface="+mn-ea"/>
            </a:endParaRPr>
          </a:p>
          <a:p>
            <a:pPr eaLnBrk="1" fontAlgn="auto" hangingPunct="1">
              <a:spcBef>
                <a:spcPts val="0"/>
              </a:spcBef>
              <a:spcAft>
                <a:spcPts val="0"/>
              </a:spcAft>
              <a:defRPr/>
            </a:pPr>
            <a:endParaRPr lang="ja-JP" altLang="en-US" sz="2000">
              <a:solidFill>
                <a:schemeClr val="tx1"/>
              </a:solidFill>
              <a:latin typeface="+mn-ea"/>
            </a:endParaRPr>
          </a:p>
          <a:p>
            <a:pPr eaLnBrk="1" fontAlgn="auto" hangingPunct="1">
              <a:spcBef>
                <a:spcPts val="0"/>
              </a:spcBef>
              <a:spcAft>
                <a:spcPts val="0"/>
              </a:spcAft>
              <a:defRPr/>
            </a:pPr>
            <a:endParaRPr lang="ja-JP" altLang="en-US" sz="2000">
              <a:solidFill>
                <a:schemeClr val="tx1"/>
              </a:solidFill>
              <a:latin typeface="+mn-ea"/>
            </a:endParaRPr>
          </a:p>
          <a:p>
            <a:pPr eaLnBrk="1" fontAlgn="auto" hangingPunct="1">
              <a:spcBef>
                <a:spcPts val="0"/>
              </a:spcBef>
              <a:spcAft>
                <a:spcPts val="0"/>
              </a:spcAft>
              <a:defRPr/>
            </a:pPr>
            <a:r>
              <a:rPr lang="en-US" altLang="ja-JP" sz="2000">
                <a:solidFill>
                  <a:schemeClr val="tx1"/>
                </a:solidFill>
                <a:latin typeface="+mn-ea"/>
              </a:rPr>
              <a:t>【</a:t>
            </a:r>
            <a:r>
              <a:rPr lang="ja-JP" altLang="en-US" sz="2000">
                <a:solidFill>
                  <a:schemeClr val="tx1"/>
                </a:solidFill>
                <a:latin typeface="+mn-ea"/>
              </a:rPr>
              <a:t>水道法第３条（用語の定義）第９項</a:t>
            </a:r>
            <a:r>
              <a:rPr lang="en-US" altLang="ja-JP" sz="2000">
                <a:solidFill>
                  <a:schemeClr val="tx1"/>
                </a:solidFill>
                <a:latin typeface="+mn-ea"/>
              </a:rPr>
              <a:t>】</a:t>
            </a:r>
          </a:p>
        </p:txBody>
      </p:sp>
      <p:sp>
        <p:nvSpPr>
          <p:cNvPr id="6" name="Text Box 6">
            <a:extLst>
              <a:ext uri="{FF2B5EF4-FFF2-40B4-BE49-F238E27FC236}">
                <a16:creationId xmlns:a16="http://schemas.microsoft.com/office/drawing/2014/main" id="{43040D77-E1CA-34EC-23CE-EB2AE26FC3E5}"/>
              </a:ext>
            </a:extLst>
          </p:cNvPr>
          <p:cNvSpPr txBox="1">
            <a:spLocks noChangeArrowheads="1"/>
          </p:cNvSpPr>
          <p:nvPr/>
        </p:nvSpPr>
        <p:spPr bwMode="auto">
          <a:xfrm>
            <a:off x="250825" y="335320"/>
            <a:ext cx="86423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50000"/>
              </a:spcBef>
              <a:buFontTx/>
              <a:buNone/>
            </a:pPr>
            <a:r>
              <a:rPr lang="ja-JP" altLang="en-US" sz="3600">
                <a:latin typeface="+mn-ea"/>
                <a:ea typeface="+mn-ea"/>
              </a:rPr>
              <a:t>給水装置とは</a:t>
            </a:r>
            <a:endParaRPr lang="en-US" altLang="ja-JP" sz="3200">
              <a:latin typeface="+mn-ea"/>
              <a:ea typeface="+mn-ea"/>
            </a:endParaRPr>
          </a:p>
        </p:txBody>
      </p:sp>
    </p:spTree>
    <p:extLst>
      <p:ext uri="{BB962C8B-B14F-4D97-AF65-F5344CB8AC3E}">
        <p14:creationId xmlns:p14="http://schemas.microsoft.com/office/powerpoint/2010/main" val="1400383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109DFB-3FFA-6E9D-C89F-A329BE3CC5D1}"/>
              </a:ext>
            </a:extLst>
          </p:cNvPr>
          <p:cNvSpPr>
            <a:spLocks noGrp="1"/>
          </p:cNvSpPr>
          <p:nvPr>
            <p:ph type="ctrTitle"/>
          </p:nvPr>
        </p:nvSpPr>
        <p:spPr>
          <a:xfrm>
            <a:off x="250825" y="2093843"/>
            <a:ext cx="8642350" cy="1764380"/>
          </a:xfrm>
        </p:spPr>
        <p:txBody>
          <a:bodyPr anchor="t">
            <a:normAutofit/>
          </a:bodyPr>
          <a:lstStyle/>
          <a:p>
            <a:r>
              <a:rPr kumimoji="1" lang="ja-JP" altLang="en-US" sz="4800">
                <a:solidFill>
                  <a:schemeClr val="accent1">
                    <a:lumMod val="50000"/>
                  </a:schemeClr>
                </a:solidFill>
              </a:rPr>
              <a:t>６ 指定工事事業者の取組み</a:t>
            </a:r>
          </a:p>
        </p:txBody>
      </p:sp>
    </p:spTree>
    <p:extLst>
      <p:ext uri="{BB962C8B-B14F-4D97-AF65-F5344CB8AC3E}">
        <p14:creationId xmlns:p14="http://schemas.microsoft.com/office/powerpoint/2010/main" val="2273427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6">
            <a:extLst>
              <a:ext uri="{FF2B5EF4-FFF2-40B4-BE49-F238E27FC236}">
                <a16:creationId xmlns:a16="http://schemas.microsoft.com/office/drawing/2014/main" id="{B9EA8453-3071-CC71-6225-571F63A212B3}"/>
              </a:ext>
            </a:extLst>
          </p:cNvPr>
          <p:cNvSpPr txBox="1">
            <a:spLocks noChangeArrowheads="1"/>
          </p:cNvSpPr>
          <p:nvPr/>
        </p:nvSpPr>
        <p:spPr bwMode="auto">
          <a:xfrm>
            <a:off x="250825" y="393700"/>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50000"/>
              </a:spcBef>
              <a:buFontTx/>
              <a:buNone/>
            </a:pPr>
            <a:r>
              <a:rPr lang="ja-JP" altLang="en-US" sz="2800" u="sng">
                <a:latin typeface="+mn-ea"/>
                <a:ea typeface="+mn-ea"/>
              </a:rPr>
              <a:t>工事代金、施工等に関するトラブル防止</a:t>
            </a:r>
            <a:endParaRPr lang="en-US" altLang="ja-JP" sz="2800" u="sng">
              <a:latin typeface="+mn-ea"/>
              <a:ea typeface="+mn-ea"/>
            </a:endParaRPr>
          </a:p>
        </p:txBody>
      </p:sp>
      <p:sp>
        <p:nvSpPr>
          <p:cNvPr id="146435" name="Text Box 6">
            <a:extLst>
              <a:ext uri="{FF2B5EF4-FFF2-40B4-BE49-F238E27FC236}">
                <a16:creationId xmlns:a16="http://schemas.microsoft.com/office/drawing/2014/main" id="{AEC7A932-57B9-DAB6-E8E5-4521759AF3A1}"/>
              </a:ext>
            </a:extLst>
          </p:cNvPr>
          <p:cNvSpPr txBox="1">
            <a:spLocks noChangeArrowheads="1"/>
          </p:cNvSpPr>
          <p:nvPr/>
        </p:nvSpPr>
        <p:spPr bwMode="auto">
          <a:xfrm>
            <a:off x="419100" y="1282700"/>
            <a:ext cx="84963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marL="342900" indent="-342900">
              <a:lnSpc>
                <a:spcPct val="100000"/>
              </a:lnSpc>
              <a:spcBef>
                <a:spcPct val="50000"/>
              </a:spcBef>
            </a:pPr>
            <a:r>
              <a:rPr lang="ja-JP" altLang="en-US" sz="2000">
                <a:latin typeface="+mn-ea"/>
                <a:ea typeface="+mn-ea"/>
              </a:rPr>
              <a:t>費用明細がわかる見積書の作成</a:t>
            </a:r>
            <a:endParaRPr lang="en-US" altLang="ja-JP" sz="2000">
              <a:latin typeface="+mn-ea"/>
              <a:ea typeface="+mn-ea"/>
            </a:endParaRPr>
          </a:p>
          <a:p>
            <a:pPr eaLnBrk="1" hangingPunct="1">
              <a:lnSpc>
                <a:spcPct val="100000"/>
              </a:lnSpc>
              <a:spcBef>
                <a:spcPct val="50000"/>
              </a:spcBef>
              <a:buFontTx/>
              <a:buNone/>
            </a:pPr>
            <a:r>
              <a:rPr lang="ja-JP" altLang="en-US" sz="2000">
                <a:latin typeface="+mn-ea"/>
                <a:ea typeface="+mn-ea"/>
              </a:rPr>
              <a:t>　（特になじみの少ない費用に</a:t>
            </a:r>
            <a:br>
              <a:rPr lang="en-US" altLang="ja-JP" sz="2000">
                <a:latin typeface="+mn-ea"/>
                <a:ea typeface="+mn-ea"/>
              </a:rPr>
            </a:br>
            <a:r>
              <a:rPr lang="ja-JP" altLang="en-US" sz="2000">
                <a:latin typeface="+mn-ea"/>
                <a:ea typeface="+mn-ea"/>
              </a:rPr>
              <a:t>　　ついては、十分説明）</a:t>
            </a:r>
          </a:p>
          <a:p>
            <a:pPr marL="342900" indent="-342900">
              <a:lnSpc>
                <a:spcPct val="100000"/>
              </a:lnSpc>
              <a:spcBef>
                <a:spcPct val="50000"/>
              </a:spcBef>
            </a:pPr>
            <a:r>
              <a:rPr lang="ja-JP" altLang="en-US" sz="2000">
                <a:latin typeface="+mn-ea"/>
                <a:ea typeface="+mn-ea"/>
              </a:rPr>
              <a:t>わかりやすい工事内容説明</a:t>
            </a:r>
            <a:endParaRPr lang="en-US" altLang="ja-JP" sz="2000">
              <a:latin typeface="+mn-ea"/>
              <a:ea typeface="+mn-ea"/>
            </a:endParaRPr>
          </a:p>
          <a:p>
            <a:pPr eaLnBrk="1" hangingPunct="1">
              <a:lnSpc>
                <a:spcPct val="100000"/>
              </a:lnSpc>
              <a:spcBef>
                <a:spcPct val="50000"/>
              </a:spcBef>
              <a:buFontTx/>
              <a:buNone/>
            </a:pPr>
            <a:r>
              <a:rPr lang="ja-JP" altLang="en-US" sz="2000">
                <a:latin typeface="+mn-ea"/>
                <a:ea typeface="+mn-ea"/>
              </a:rPr>
              <a:t>　（工事内容等を十分理解し、</a:t>
            </a:r>
            <a:br>
              <a:rPr lang="en-US" altLang="ja-JP" sz="2000">
                <a:latin typeface="+mn-ea"/>
                <a:ea typeface="+mn-ea"/>
              </a:rPr>
            </a:br>
            <a:r>
              <a:rPr lang="ja-JP" altLang="en-US" sz="2000">
                <a:latin typeface="+mn-ea"/>
                <a:ea typeface="+mn-ea"/>
              </a:rPr>
              <a:t>　　納得した上で施工）</a:t>
            </a:r>
            <a:endParaRPr lang="en-US" altLang="ja-JP" sz="2000">
              <a:latin typeface="+mn-ea"/>
              <a:ea typeface="+mn-ea"/>
            </a:endParaRPr>
          </a:p>
          <a:p>
            <a:pPr eaLnBrk="1" hangingPunct="1">
              <a:lnSpc>
                <a:spcPct val="100000"/>
              </a:lnSpc>
              <a:spcBef>
                <a:spcPct val="50000"/>
              </a:spcBef>
              <a:buFontTx/>
              <a:buNone/>
            </a:pPr>
            <a:endParaRPr lang="en-US" altLang="ja-JP" sz="2000">
              <a:latin typeface="HG丸ｺﾞｼｯｸM-PRO" panose="020F0600000000000000" pitchFamily="50" charset="-128"/>
              <a:ea typeface="HG丸ｺﾞｼｯｸM-PRO" panose="020F0600000000000000" pitchFamily="50" charset="-128"/>
            </a:endParaRPr>
          </a:p>
        </p:txBody>
      </p:sp>
      <p:sp>
        <p:nvSpPr>
          <p:cNvPr id="146436" name="Text Box 6">
            <a:extLst>
              <a:ext uri="{FF2B5EF4-FFF2-40B4-BE49-F238E27FC236}">
                <a16:creationId xmlns:a16="http://schemas.microsoft.com/office/drawing/2014/main" id="{BE0E6A5F-94F4-48AA-8A08-8B50EC6F6372}"/>
              </a:ext>
            </a:extLst>
          </p:cNvPr>
          <p:cNvSpPr txBox="1">
            <a:spLocks noChangeArrowheads="1"/>
          </p:cNvSpPr>
          <p:nvPr/>
        </p:nvSpPr>
        <p:spPr bwMode="auto">
          <a:xfrm>
            <a:off x="250825" y="4802188"/>
            <a:ext cx="86645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50000"/>
              </a:spcBef>
              <a:buFontTx/>
              <a:buNone/>
            </a:pPr>
            <a:r>
              <a:rPr lang="ja-JP" altLang="en-US" sz="2800" u="sng">
                <a:latin typeface="+mn-ea"/>
                <a:ea typeface="+mn-ea"/>
              </a:rPr>
              <a:t>接遇・モラルに関する社員教育の徹底</a:t>
            </a:r>
            <a:endParaRPr lang="en-US" altLang="ja-JP" sz="2800" u="sng">
              <a:latin typeface="+mn-ea"/>
              <a:ea typeface="+mn-ea"/>
            </a:endParaRPr>
          </a:p>
        </p:txBody>
      </p:sp>
      <p:sp>
        <p:nvSpPr>
          <p:cNvPr id="146437" name="Text Box 6">
            <a:extLst>
              <a:ext uri="{FF2B5EF4-FFF2-40B4-BE49-F238E27FC236}">
                <a16:creationId xmlns:a16="http://schemas.microsoft.com/office/drawing/2014/main" id="{804C64C4-2A7F-2622-DD26-7D295EEBEAB9}"/>
              </a:ext>
            </a:extLst>
          </p:cNvPr>
          <p:cNvSpPr txBox="1">
            <a:spLocks noChangeArrowheads="1"/>
          </p:cNvSpPr>
          <p:nvPr/>
        </p:nvSpPr>
        <p:spPr bwMode="auto">
          <a:xfrm>
            <a:off x="250824" y="5448300"/>
            <a:ext cx="866457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marL="342900" indent="-342900">
              <a:lnSpc>
                <a:spcPct val="100000"/>
              </a:lnSpc>
              <a:spcBef>
                <a:spcPct val="50000"/>
              </a:spcBef>
            </a:pPr>
            <a:r>
              <a:rPr lang="ja-JP" altLang="en-US" sz="2000">
                <a:latin typeface="+mn-ea"/>
                <a:ea typeface="+mn-ea"/>
              </a:rPr>
              <a:t>お客さま目線の思考で自己診断</a:t>
            </a:r>
            <a:endParaRPr lang="en-US" altLang="ja-JP" sz="2000">
              <a:latin typeface="+mn-ea"/>
              <a:ea typeface="+mn-ea"/>
            </a:endParaRPr>
          </a:p>
          <a:p>
            <a:pPr marL="342900" indent="-342900">
              <a:lnSpc>
                <a:spcPct val="100000"/>
              </a:lnSpc>
              <a:spcBef>
                <a:spcPct val="50000"/>
              </a:spcBef>
            </a:pPr>
            <a:r>
              <a:rPr lang="ja-JP" altLang="en-US" sz="2000">
                <a:latin typeface="+mn-ea"/>
                <a:ea typeface="+mn-ea"/>
              </a:rPr>
              <a:t>社員教育の中であいさつや会釈など接遇の基本動作確認</a:t>
            </a:r>
            <a:endParaRPr lang="en-US" altLang="ja-JP" sz="2000">
              <a:latin typeface="+mn-ea"/>
              <a:ea typeface="+mn-ea"/>
            </a:endParaRPr>
          </a:p>
        </p:txBody>
      </p:sp>
      <p:pic>
        <p:nvPicPr>
          <p:cNvPr id="146438" name="図 1">
            <a:extLst>
              <a:ext uri="{FF2B5EF4-FFF2-40B4-BE49-F238E27FC236}">
                <a16:creationId xmlns:a16="http://schemas.microsoft.com/office/drawing/2014/main" id="{41AE30AF-4133-651F-F1FE-6C0073AF59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3525" y="1282700"/>
            <a:ext cx="357187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1">
            <a:extLst>
              <a:ext uri="{FF2B5EF4-FFF2-40B4-BE49-F238E27FC236}">
                <a16:creationId xmlns:a16="http://schemas.microsoft.com/office/drawing/2014/main" id="{DE6D0730-2D26-930A-C9E6-83B37E849676}"/>
              </a:ext>
            </a:extLst>
          </p:cNvPr>
          <p:cNvSpPr txBox="1">
            <a:spLocks/>
          </p:cNvSpPr>
          <p:nvPr/>
        </p:nvSpPr>
        <p:spPr>
          <a:xfrm>
            <a:off x="6610350" y="6415987"/>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rPr>
              <a:pPr>
                <a:defRPr/>
              </a:pPr>
              <a:t>40</a:t>
            </a:fld>
            <a:endParaRPr lang="ja-JP" altLang="en-US" sz="160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6">
            <a:extLst>
              <a:ext uri="{FF2B5EF4-FFF2-40B4-BE49-F238E27FC236}">
                <a16:creationId xmlns:a16="http://schemas.microsoft.com/office/drawing/2014/main" id="{BCD1175C-EDA8-D7B4-F406-D6EBE6002BCB}"/>
              </a:ext>
            </a:extLst>
          </p:cNvPr>
          <p:cNvSpPr txBox="1">
            <a:spLocks noChangeArrowheads="1"/>
          </p:cNvSpPr>
          <p:nvPr/>
        </p:nvSpPr>
        <p:spPr bwMode="auto">
          <a:xfrm>
            <a:off x="261992" y="280436"/>
            <a:ext cx="8651419"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50000"/>
              </a:spcBef>
              <a:buFontTx/>
              <a:buNone/>
            </a:pPr>
            <a:r>
              <a:rPr lang="ja-JP" altLang="en-US" sz="2800" u="sng">
                <a:latin typeface="+mn-ea"/>
                <a:ea typeface="+mn-ea"/>
              </a:rPr>
              <a:t>接遇、モラルに関する苦情事例</a:t>
            </a:r>
            <a:endParaRPr lang="en-US" altLang="ja-JP" sz="2800">
              <a:latin typeface="+mn-ea"/>
              <a:ea typeface="+mn-ea"/>
            </a:endParaRPr>
          </a:p>
          <a:p>
            <a:pPr marL="342900" indent="-342900">
              <a:lnSpc>
                <a:spcPct val="100000"/>
              </a:lnSpc>
              <a:spcBef>
                <a:spcPct val="50000"/>
              </a:spcBef>
            </a:pPr>
            <a:r>
              <a:rPr lang="ja-JP" altLang="en-US" sz="2000">
                <a:latin typeface="+mn-ea"/>
                <a:ea typeface="+mn-ea"/>
              </a:rPr>
              <a:t>電話連絡の際、対応が横柄であった。</a:t>
            </a:r>
          </a:p>
          <a:p>
            <a:pPr marL="342900" indent="-342900">
              <a:lnSpc>
                <a:spcPct val="100000"/>
              </a:lnSpc>
              <a:spcBef>
                <a:spcPct val="50000"/>
              </a:spcBef>
            </a:pPr>
            <a:r>
              <a:rPr lang="ja-JP" altLang="en-US" sz="2000">
                <a:latin typeface="+mn-ea"/>
                <a:ea typeface="+mn-ea"/>
              </a:rPr>
              <a:t>漏水修理の依頼で６～７件電話したが、「忙しい」と断られた。</a:t>
            </a:r>
          </a:p>
          <a:p>
            <a:pPr marL="342900" indent="-342900">
              <a:lnSpc>
                <a:spcPct val="100000"/>
              </a:lnSpc>
              <a:spcBef>
                <a:spcPct val="50000"/>
              </a:spcBef>
            </a:pPr>
            <a:r>
              <a:rPr lang="ja-JP" altLang="en-US" sz="2000">
                <a:latin typeface="+mn-ea"/>
                <a:ea typeface="+mn-ea"/>
              </a:rPr>
              <a:t>修繕を依頼したら、個人宅は受付不可だと断られた。</a:t>
            </a:r>
          </a:p>
          <a:p>
            <a:pPr marL="342900" indent="-342900">
              <a:lnSpc>
                <a:spcPct val="100000"/>
              </a:lnSpc>
              <a:spcBef>
                <a:spcPct val="50000"/>
              </a:spcBef>
            </a:pPr>
            <a:r>
              <a:rPr lang="ja-JP" altLang="en-US" sz="2000">
                <a:latin typeface="+mn-ea"/>
                <a:ea typeface="+mn-ea"/>
              </a:rPr>
              <a:t>態度が悪い。（上から目線、物言い、ポケットに手を入れたまま）</a:t>
            </a:r>
          </a:p>
          <a:p>
            <a:pPr marL="342900" indent="-342900">
              <a:lnSpc>
                <a:spcPct val="100000"/>
              </a:lnSpc>
              <a:spcBef>
                <a:spcPct val="50000"/>
              </a:spcBef>
            </a:pPr>
            <a:r>
              <a:rPr lang="ja-JP" altLang="en-US" sz="2000">
                <a:latin typeface="+mn-ea"/>
                <a:ea typeface="+mn-ea"/>
              </a:rPr>
              <a:t>修繕を依頼したが、依頼者に作業を手伝わせ、作業中も文句と愚痴を言われ不愉快だった。</a:t>
            </a:r>
          </a:p>
          <a:p>
            <a:pPr marL="342900" indent="-342900">
              <a:lnSpc>
                <a:spcPct val="100000"/>
              </a:lnSpc>
              <a:spcBef>
                <a:spcPct val="50000"/>
              </a:spcBef>
            </a:pPr>
            <a:r>
              <a:rPr lang="ja-JP" altLang="en-US" sz="2000">
                <a:latin typeface="+mn-ea"/>
                <a:ea typeface="+mn-ea"/>
              </a:rPr>
              <a:t>無断で私有地に駐車した。</a:t>
            </a:r>
          </a:p>
          <a:p>
            <a:pPr marL="342900" indent="-342900">
              <a:lnSpc>
                <a:spcPct val="100000"/>
              </a:lnSpc>
              <a:spcBef>
                <a:spcPct val="50000"/>
              </a:spcBef>
            </a:pPr>
            <a:r>
              <a:rPr lang="ja-JP" altLang="en-US" sz="2000">
                <a:latin typeface="+mn-ea"/>
                <a:ea typeface="+mn-ea"/>
              </a:rPr>
              <a:t>訪問予定日に連絡もなく来なかった。</a:t>
            </a:r>
            <a:br>
              <a:rPr lang="en-US" altLang="ja-JP" sz="2000">
                <a:latin typeface="+mn-ea"/>
                <a:ea typeface="+mn-ea"/>
              </a:rPr>
            </a:br>
            <a:r>
              <a:rPr lang="ja-JP" altLang="en-US" sz="2000">
                <a:latin typeface="+mn-ea"/>
                <a:ea typeface="+mn-ea"/>
              </a:rPr>
              <a:t>（事前連絡もなく訪問予定日より早く来た。）</a:t>
            </a:r>
          </a:p>
        </p:txBody>
      </p:sp>
      <p:sp>
        <p:nvSpPr>
          <p:cNvPr id="3" name="スライド番号プレースホルダー 1">
            <a:extLst>
              <a:ext uri="{FF2B5EF4-FFF2-40B4-BE49-F238E27FC236}">
                <a16:creationId xmlns:a16="http://schemas.microsoft.com/office/drawing/2014/main" id="{70AC8CC0-66F3-0BB3-5D97-4ED7D19260B0}"/>
              </a:ext>
            </a:extLst>
          </p:cNvPr>
          <p:cNvSpPr txBox="1">
            <a:spLocks/>
          </p:cNvSpPr>
          <p:nvPr/>
        </p:nvSpPr>
        <p:spPr>
          <a:xfrm>
            <a:off x="6610350" y="6362980"/>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rPr>
              <a:pPr>
                <a:defRPr/>
              </a:pPr>
              <a:t>41</a:t>
            </a:fld>
            <a:endParaRPr lang="ja-JP" altLang="en-US" sz="160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図 1">
            <a:extLst>
              <a:ext uri="{FF2B5EF4-FFF2-40B4-BE49-F238E27FC236}">
                <a16:creationId xmlns:a16="http://schemas.microsoft.com/office/drawing/2014/main" id="{B7F20594-E3E3-5CA0-1992-F218BA1E1A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5363" y="4184098"/>
            <a:ext cx="28162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Text Box 6">
            <a:extLst>
              <a:ext uri="{FF2B5EF4-FFF2-40B4-BE49-F238E27FC236}">
                <a16:creationId xmlns:a16="http://schemas.microsoft.com/office/drawing/2014/main" id="{EA304480-93E4-6F9D-1075-EE70B739A8EB}"/>
              </a:ext>
            </a:extLst>
          </p:cNvPr>
          <p:cNvSpPr txBox="1">
            <a:spLocks noChangeArrowheads="1"/>
          </p:cNvSpPr>
          <p:nvPr/>
        </p:nvSpPr>
        <p:spPr bwMode="auto">
          <a:xfrm>
            <a:off x="252413" y="803275"/>
            <a:ext cx="863917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50000"/>
              </a:spcBef>
              <a:buFontTx/>
              <a:buNone/>
            </a:pPr>
            <a:r>
              <a:rPr lang="ja-JP" altLang="en-US" sz="2800" u="sng">
                <a:latin typeface="+mn-ea"/>
                <a:ea typeface="+mn-ea"/>
              </a:rPr>
              <a:t>対策例</a:t>
            </a:r>
            <a:endParaRPr lang="en-US" altLang="ja-JP" sz="2800">
              <a:latin typeface="+mn-ea"/>
              <a:ea typeface="+mn-ea"/>
            </a:endParaRPr>
          </a:p>
          <a:p>
            <a:pPr marL="342900" indent="-342900">
              <a:lnSpc>
                <a:spcPct val="100000"/>
              </a:lnSpc>
              <a:spcBef>
                <a:spcPct val="50000"/>
              </a:spcBef>
            </a:pPr>
            <a:r>
              <a:rPr lang="ja-JP" altLang="en-US" sz="2000" b="1">
                <a:solidFill>
                  <a:srgbClr val="FF0000"/>
                </a:solidFill>
                <a:latin typeface="+mn-ea"/>
                <a:ea typeface="+mn-ea"/>
              </a:rPr>
              <a:t>接遇、モラル（倫理）の社員教育を徹底</a:t>
            </a:r>
            <a:r>
              <a:rPr lang="ja-JP" altLang="en-US" sz="2000">
                <a:latin typeface="+mn-ea"/>
                <a:ea typeface="+mn-ea"/>
              </a:rPr>
              <a:t>する。</a:t>
            </a:r>
          </a:p>
          <a:p>
            <a:pPr marL="342900" indent="-342900">
              <a:lnSpc>
                <a:spcPct val="100000"/>
              </a:lnSpc>
              <a:spcBef>
                <a:spcPct val="50000"/>
              </a:spcBef>
            </a:pPr>
            <a:r>
              <a:rPr lang="ja-JP" altLang="en-US" sz="2000">
                <a:latin typeface="+mn-ea"/>
                <a:ea typeface="+mn-ea"/>
              </a:rPr>
              <a:t>修理にすぐに行けない場合は、「忙しいから。」ではなく、「ただいま作業員が全員現場に出ております。〇時頃であればお受けできますが、いかがでしょうか。」などと、</a:t>
            </a:r>
            <a:r>
              <a:rPr lang="ja-JP" altLang="en-US" sz="2000" b="1">
                <a:solidFill>
                  <a:srgbClr val="FF0000"/>
                </a:solidFill>
                <a:latin typeface="+mn-ea"/>
                <a:ea typeface="+mn-ea"/>
              </a:rPr>
              <a:t>ていねいな説明</a:t>
            </a:r>
            <a:r>
              <a:rPr lang="ja-JP" altLang="en-US" sz="2000">
                <a:latin typeface="+mn-ea"/>
                <a:ea typeface="+mn-ea"/>
              </a:rPr>
              <a:t>を心がける。　　</a:t>
            </a:r>
            <a:r>
              <a:rPr lang="ja-JP" altLang="en-US" sz="2400">
                <a:latin typeface="+mn-ea"/>
                <a:ea typeface="+mn-ea"/>
              </a:rPr>
              <a:t>　　　　　　　　　　　　</a:t>
            </a:r>
          </a:p>
        </p:txBody>
      </p:sp>
      <p:sp>
        <p:nvSpPr>
          <p:cNvPr id="3" name="スライド番号プレースホルダー 1">
            <a:extLst>
              <a:ext uri="{FF2B5EF4-FFF2-40B4-BE49-F238E27FC236}">
                <a16:creationId xmlns:a16="http://schemas.microsoft.com/office/drawing/2014/main" id="{D3D2E8E6-0D39-4121-6700-83496F179B90}"/>
              </a:ext>
            </a:extLst>
          </p:cNvPr>
          <p:cNvSpPr txBox="1">
            <a:spLocks/>
          </p:cNvSpPr>
          <p:nvPr/>
        </p:nvSpPr>
        <p:spPr>
          <a:xfrm>
            <a:off x="6684963" y="6412948"/>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42</a:t>
            </a:fld>
            <a:endParaRPr lang="ja-JP" altLang="en-US" sz="1600">
              <a:solidFill>
                <a:schemeClr val="tx1"/>
              </a:solidFill>
              <a:latin typeface="+mn-ea"/>
            </a:endParaRPr>
          </a:p>
        </p:txBody>
      </p:sp>
      <p:sp>
        <p:nvSpPr>
          <p:cNvPr id="2" name="正方形/長方形 1"/>
          <p:cNvSpPr/>
          <p:nvPr/>
        </p:nvSpPr>
        <p:spPr>
          <a:xfrm>
            <a:off x="256031" y="3441902"/>
            <a:ext cx="5819331" cy="1631216"/>
          </a:xfrm>
          <a:prstGeom prst="rect">
            <a:avLst/>
          </a:prstGeom>
        </p:spPr>
        <p:txBody>
          <a:bodyPr wrap="square">
            <a:spAutoFit/>
          </a:bodyPr>
          <a:lstStyle/>
          <a:p>
            <a:pPr marL="342900" indent="-342900">
              <a:buFont typeface="Arial" panose="020B0604020202020204" pitchFamily="34" charset="0"/>
              <a:buChar char="•"/>
            </a:pPr>
            <a:r>
              <a:rPr lang="ja-JP" altLang="en-US" sz="2000">
                <a:latin typeface="+mn-ea"/>
              </a:rPr>
              <a:t>見積り等に時間がかかる場合は、「</a:t>
            </a:r>
            <a:r>
              <a:rPr lang="en-US" altLang="ja-JP" sz="2000">
                <a:latin typeface="+mn-ea"/>
              </a:rPr>
              <a:t>××</a:t>
            </a:r>
            <a:r>
              <a:rPr lang="ja-JP" altLang="en-US" sz="2000">
                <a:latin typeface="+mn-ea"/>
              </a:rPr>
              <a:t>のため、〇日くらいの期間がかかりますが、よろしいでしょうか。」など、事前に了承を得る。</a:t>
            </a:r>
            <a:br>
              <a:rPr lang="en-US" altLang="ja-JP" sz="2000">
                <a:latin typeface="+mn-ea"/>
              </a:rPr>
            </a:br>
            <a:r>
              <a:rPr lang="ja-JP" altLang="en-US" sz="2000">
                <a:latin typeface="+mn-ea"/>
              </a:rPr>
              <a:t>また、途中で経過の連絡を入れる。</a:t>
            </a:r>
            <a:br>
              <a:rPr lang="en-US" altLang="ja-JP" sz="2000">
                <a:latin typeface="+mn-ea"/>
              </a:rPr>
            </a:br>
            <a:endParaRPr lang="ja-JP" altLang="en-US" sz="2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6">
            <a:extLst>
              <a:ext uri="{FF2B5EF4-FFF2-40B4-BE49-F238E27FC236}">
                <a16:creationId xmlns:a16="http://schemas.microsoft.com/office/drawing/2014/main" id="{3C169704-5FD1-BD38-DF51-7B6382B994F0}"/>
              </a:ext>
            </a:extLst>
          </p:cNvPr>
          <p:cNvSpPr txBox="1">
            <a:spLocks noChangeArrowheads="1"/>
          </p:cNvSpPr>
          <p:nvPr/>
        </p:nvSpPr>
        <p:spPr bwMode="auto">
          <a:xfrm>
            <a:off x="250825" y="288925"/>
            <a:ext cx="8642350" cy="433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50000"/>
              </a:spcBef>
              <a:buFontTx/>
              <a:buNone/>
            </a:pPr>
            <a:r>
              <a:rPr lang="ja-JP" altLang="en-US" sz="2800" u="sng" dirty="0">
                <a:latin typeface="+mn-ea"/>
                <a:ea typeface="+mn-ea"/>
              </a:rPr>
              <a:t>見積り、工事費等に関する苦情事例</a:t>
            </a:r>
            <a:endParaRPr lang="en-US" altLang="ja-JP" sz="2800" dirty="0">
              <a:latin typeface="+mn-ea"/>
              <a:ea typeface="+mn-ea"/>
            </a:endParaRPr>
          </a:p>
          <a:p>
            <a:pPr eaLnBrk="1" hangingPunct="1">
              <a:lnSpc>
                <a:spcPts val="3300"/>
              </a:lnSpc>
              <a:spcBef>
                <a:spcPts val="0"/>
              </a:spcBef>
              <a:buFontTx/>
              <a:buNone/>
            </a:pPr>
            <a:endParaRPr lang="en-US" altLang="ja-JP" sz="2400" dirty="0">
              <a:latin typeface="+mn-ea"/>
              <a:ea typeface="+mn-ea"/>
            </a:endParaRPr>
          </a:p>
          <a:p>
            <a:pPr marL="342900" indent="-342900">
              <a:lnSpc>
                <a:spcPts val="3300"/>
              </a:lnSpc>
              <a:spcBef>
                <a:spcPts val="0"/>
              </a:spcBef>
            </a:pPr>
            <a:r>
              <a:rPr lang="ja-JP" altLang="en-US" sz="2000" dirty="0">
                <a:latin typeface="+mn-ea"/>
                <a:ea typeface="+mn-ea"/>
              </a:rPr>
              <a:t>電話では現場を見ないと修繕費用はわからないと言われ、現場でも事前に見積りがなく、工事後に高額請求された。</a:t>
            </a:r>
          </a:p>
          <a:p>
            <a:pPr marL="342900" indent="-342900">
              <a:lnSpc>
                <a:spcPts val="3300"/>
              </a:lnSpc>
              <a:spcBef>
                <a:spcPts val="0"/>
              </a:spcBef>
            </a:pPr>
            <a:r>
              <a:rPr lang="ja-JP" altLang="en-US" sz="2000" dirty="0">
                <a:latin typeface="+mn-ea"/>
                <a:ea typeface="+mn-ea"/>
              </a:rPr>
              <a:t>修繕前には見積りはできないと言われ、見積りをもらえなかった。修繕当日に振込票を持参し、翌日までに支払うよう言われた。</a:t>
            </a:r>
          </a:p>
          <a:p>
            <a:pPr marL="342900" indent="-342900">
              <a:lnSpc>
                <a:spcPts val="3300"/>
              </a:lnSpc>
              <a:spcBef>
                <a:spcPts val="0"/>
              </a:spcBef>
            </a:pPr>
            <a:r>
              <a:rPr lang="ja-JP" altLang="en-US" sz="2000" dirty="0">
                <a:latin typeface="+mn-ea"/>
                <a:ea typeface="+mn-ea"/>
              </a:rPr>
              <a:t>修繕の見積額が高額だったため、断ったら無料と聞いていた出張費、調査費を請求された。</a:t>
            </a:r>
          </a:p>
          <a:p>
            <a:pPr marL="342900" indent="-342900">
              <a:lnSpc>
                <a:spcPts val="3300"/>
              </a:lnSpc>
              <a:spcBef>
                <a:spcPts val="0"/>
              </a:spcBef>
            </a:pPr>
            <a:r>
              <a:rPr lang="ja-JP" altLang="en-US" sz="2000" dirty="0">
                <a:latin typeface="+mn-ea"/>
                <a:ea typeface="+mn-ea"/>
              </a:rPr>
              <a:t>漏水調査を行い特定できなかったが、調査費用を請求された。</a:t>
            </a:r>
            <a:endParaRPr lang="en-US" altLang="ja-JP" sz="2000" dirty="0">
              <a:latin typeface="+mn-ea"/>
              <a:ea typeface="+mn-ea"/>
            </a:endParaRPr>
          </a:p>
          <a:p>
            <a:pPr marL="342900" indent="-342900">
              <a:lnSpc>
                <a:spcPts val="3300"/>
              </a:lnSpc>
              <a:spcBef>
                <a:spcPts val="0"/>
              </a:spcBef>
            </a:pPr>
            <a:r>
              <a:rPr lang="ja-JP" altLang="en-US" sz="2000" dirty="0">
                <a:latin typeface="+mn-ea"/>
                <a:ea typeface="+mn-ea"/>
              </a:rPr>
              <a:t>見積りもなく、シャワー交換だけで高額請求された。</a:t>
            </a:r>
          </a:p>
        </p:txBody>
      </p:sp>
      <p:sp>
        <p:nvSpPr>
          <p:cNvPr id="3" name="スライド番号プレースホルダー 1">
            <a:extLst>
              <a:ext uri="{FF2B5EF4-FFF2-40B4-BE49-F238E27FC236}">
                <a16:creationId xmlns:a16="http://schemas.microsoft.com/office/drawing/2014/main" id="{EC86D5D4-0DF9-9055-9652-ECDDFEBFC669}"/>
              </a:ext>
            </a:extLst>
          </p:cNvPr>
          <p:cNvSpPr txBox="1">
            <a:spLocks/>
          </p:cNvSpPr>
          <p:nvPr/>
        </p:nvSpPr>
        <p:spPr>
          <a:xfrm>
            <a:off x="6610350" y="6416674"/>
            <a:ext cx="2057400" cy="304801"/>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rPr>
              <a:pPr>
                <a:defRPr/>
              </a:pPr>
              <a:t>43</a:t>
            </a:fld>
            <a:endParaRPr lang="ja-JP" altLang="en-US" sz="160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図 1">
            <a:extLst>
              <a:ext uri="{FF2B5EF4-FFF2-40B4-BE49-F238E27FC236}">
                <a16:creationId xmlns:a16="http://schemas.microsoft.com/office/drawing/2014/main" id="{B4863BE5-145E-03E7-E1F7-D8076F04AB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2563" y="3434886"/>
            <a:ext cx="3630612"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7" name="Text Box 6">
            <a:extLst>
              <a:ext uri="{FF2B5EF4-FFF2-40B4-BE49-F238E27FC236}">
                <a16:creationId xmlns:a16="http://schemas.microsoft.com/office/drawing/2014/main" id="{35A1D753-92A7-4FA3-EB2E-6D177D1B3D3F}"/>
              </a:ext>
            </a:extLst>
          </p:cNvPr>
          <p:cNvSpPr txBox="1">
            <a:spLocks noChangeArrowheads="1"/>
          </p:cNvSpPr>
          <p:nvPr/>
        </p:nvSpPr>
        <p:spPr bwMode="auto">
          <a:xfrm>
            <a:off x="250824" y="384175"/>
            <a:ext cx="8642351"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50000"/>
              </a:spcBef>
              <a:buFontTx/>
              <a:buNone/>
            </a:pPr>
            <a:r>
              <a:rPr lang="ja-JP" altLang="en-US" sz="2800" u="sng" dirty="0">
                <a:latin typeface="+mn-ea"/>
                <a:ea typeface="+mn-ea"/>
              </a:rPr>
              <a:t>対策例</a:t>
            </a:r>
            <a:endParaRPr lang="en-US" altLang="ja-JP" sz="2800" dirty="0">
              <a:latin typeface="+mn-ea"/>
              <a:ea typeface="+mn-ea"/>
            </a:endParaRPr>
          </a:p>
          <a:p>
            <a:pPr marL="342900" indent="-342900">
              <a:lnSpc>
                <a:spcPct val="100000"/>
              </a:lnSpc>
              <a:spcBef>
                <a:spcPct val="50000"/>
              </a:spcBef>
            </a:pPr>
            <a:r>
              <a:rPr lang="ja-JP" altLang="en-US" sz="2000" b="1" dirty="0">
                <a:solidFill>
                  <a:srgbClr val="FF0000"/>
                </a:solidFill>
                <a:latin typeface="+mn-ea"/>
                <a:ea typeface="+mn-ea"/>
              </a:rPr>
              <a:t>見積りのための費用、出張費用等が必要なときは、</a:t>
            </a:r>
            <a:r>
              <a:rPr lang="ja-JP" altLang="en-US" sz="2000" dirty="0">
                <a:latin typeface="+mn-ea"/>
                <a:ea typeface="+mn-ea"/>
              </a:rPr>
              <a:t>費用を請求する場合とその金額について、必ず事前に説明し</a:t>
            </a:r>
            <a:r>
              <a:rPr lang="ja-JP" altLang="en-US" sz="2000" b="1" dirty="0">
                <a:latin typeface="+mn-ea"/>
                <a:ea typeface="+mn-ea"/>
              </a:rPr>
              <a:t>、</a:t>
            </a:r>
            <a:r>
              <a:rPr lang="ja-JP" altLang="en-US" sz="2000" b="1" dirty="0">
                <a:solidFill>
                  <a:srgbClr val="FF0000"/>
                </a:solidFill>
                <a:latin typeface="+mn-ea"/>
                <a:ea typeface="+mn-ea"/>
              </a:rPr>
              <a:t>了承を得る。</a:t>
            </a:r>
          </a:p>
          <a:p>
            <a:pPr marL="342900" indent="-342900">
              <a:lnSpc>
                <a:spcPct val="100000"/>
              </a:lnSpc>
              <a:spcBef>
                <a:spcPct val="50000"/>
              </a:spcBef>
            </a:pPr>
            <a:r>
              <a:rPr lang="ja-JP" altLang="en-US" sz="2000" dirty="0">
                <a:latin typeface="+mn-ea"/>
                <a:ea typeface="+mn-ea"/>
              </a:rPr>
              <a:t>掘削に状況により見積額が変わる場合は、</a:t>
            </a:r>
            <a:r>
              <a:rPr lang="ja-JP" altLang="en-US" sz="2000" b="1" dirty="0">
                <a:solidFill>
                  <a:srgbClr val="FF0000"/>
                </a:solidFill>
                <a:latin typeface="+mn-ea"/>
                <a:ea typeface="+mn-ea"/>
              </a:rPr>
              <a:t>想定できることを出来るだけ詳細に説明し、見積書に記載する。</a:t>
            </a:r>
            <a:endParaRPr lang="en-US" altLang="ja-JP" sz="2000" b="1" dirty="0">
              <a:solidFill>
                <a:srgbClr val="FF0000"/>
              </a:solidFill>
              <a:latin typeface="+mn-ea"/>
              <a:ea typeface="+mn-ea"/>
            </a:endParaRPr>
          </a:p>
        </p:txBody>
      </p:sp>
      <p:sp>
        <p:nvSpPr>
          <p:cNvPr id="3" name="スライド番号プレースホルダー 1">
            <a:extLst>
              <a:ext uri="{FF2B5EF4-FFF2-40B4-BE49-F238E27FC236}">
                <a16:creationId xmlns:a16="http://schemas.microsoft.com/office/drawing/2014/main" id="{55E38D27-CCD4-4601-4060-AC62FDA484B1}"/>
              </a:ext>
            </a:extLst>
          </p:cNvPr>
          <p:cNvSpPr txBox="1">
            <a:spLocks/>
          </p:cNvSpPr>
          <p:nvPr/>
        </p:nvSpPr>
        <p:spPr>
          <a:xfrm>
            <a:off x="6650107" y="6376367"/>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rPr>
              <a:pPr>
                <a:defRPr/>
              </a:pPr>
              <a:t>44</a:t>
            </a:fld>
            <a:endParaRPr lang="ja-JP" altLang="en-US" sz="1600">
              <a:solidFill>
                <a:schemeClr val="tx1"/>
              </a:solidFill>
            </a:endParaRPr>
          </a:p>
        </p:txBody>
      </p:sp>
      <p:sp>
        <p:nvSpPr>
          <p:cNvPr id="2" name="正方形/長方形 1"/>
          <p:cNvSpPr/>
          <p:nvPr/>
        </p:nvSpPr>
        <p:spPr>
          <a:xfrm>
            <a:off x="250825" y="3176192"/>
            <a:ext cx="4897247" cy="2092881"/>
          </a:xfrm>
          <a:prstGeom prst="rect">
            <a:avLst/>
          </a:prstGeom>
        </p:spPr>
        <p:txBody>
          <a:bodyPr wrap="square">
            <a:spAutoFit/>
          </a:bodyPr>
          <a:lstStyle/>
          <a:p>
            <a:pPr marL="342900" indent="-342900">
              <a:lnSpc>
                <a:spcPct val="100000"/>
              </a:lnSpc>
              <a:spcBef>
                <a:spcPct val="50000"/>
              </a:spcBef>
              <a:buFont typeface="Arial" panose="020B0604020202020204" pitchFamily="34" charset="0"/>
              <a:buChar char="•"/>
            </a:pPr>
            <a:r>
              <a:rPr lang="ja-JP" altLang="en-US" sz="2000">
                <a:latin typeface="+mn-ea"/>
              </a:rPr>
              <a:t>見積内容について、十分に説明を行い、</a:t>
            </a:r>
            <a:r>
              <a:rPr lang="ja-JP" altLang="en-US" sz="2000" b="1">
                <a:solidFill>
                  <a:srgbClr val="FF0000"/>
                </a:solidFill>
                <a:latin typeface="+mn-ea"/>
              </a:rPr>
              <a:t>お客さまの納得を得たうえで工事着手する。</a:t>
            </a:r>
          </a:p>
          <a:p>
            <a:pPr marL="342900" indent="-342900">
              <a:lnSpc>
                <a:spcPct val="100000"/>
              </a:lnSpc>
              <a:spcBef>
                <a:spcPct val="50000"/>
              </a:spcBef>
              <a:buFont typeface="Arial" panose="020B0604020202020204" pitchFamily="34" charset="0"/>
              <a:buChar char="•"/>
            </a:pPr>
            <a:r>
              <a:rPr lang="ja-JP" altLang="en-US" sz="2000" b="1">
                <a:solidFill>
                  <a:srgbClr val="FF0000"/>
                </a:solidFill>
                <a:latin typeface="+mn-ea"/>
              </a:rPr>
              <a:t>施工中に予期していないことが判明</a:t>
            </a:r>
            <a:r>
              <a:rPr lang="ja-JP" altLang="en-US" sz="2000">
                <a:latin typeface="+mn-ea"/>
              </a:rPr>
              <a:t>し、追加費用が必要となった場合は、その時点で</a:t>
            </a:r>
            <a:r>
              <a:rPr lang="ja-JP" altLang="en-US" sz="2000" b="1">
                <a:solidFill>
                  <a:srgbClr val="FF0000"/>
                </a:solidFill>
                <a:latin typeface="+mn-ea"/>
              </a:rPr>
              <a:t>お客さまに説明し、協議する。</a:t>
            </a:r>
            <a:endParaRPr lang="ja-JP" altLang="en-US" sz="2000" b="1">
              <a:latin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6">
            <a:extLst>
              <a:ext uri="{FF2B5EF4-FFF2-40B4-BE49-F238E27FC236}">
                <a16:creationId xmlns:a16="http://schemas.microsoft.com/office/drawing/2014/main" id="{99CC2E39-65FB-A279-4C11-2005359936A1}"/>
              </a:ext>
            </a:extLst>
          </p:cNvPr>
          <p:cNvSpPr txBox="1">
            <a:spLocks noChangeArrowheads="1"/>
          </p:cNvSpPr>
          <p:nvPr/>
        </p:nvSpPr>
        <p:spPr bwMode="auto">
          <a:xfrm>
            <a:off x="266009" y="188913"/>
            <a:ext cx="8627166" cy="4626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50000"/>
              </a:spcBef>
              <a:buFontTx/>
              <a:buNone/>
            </a:pPr>
            <a:r>
              <a:rPr lang="ja-JP" altLang="en-US" sz="2800" u="sng">
                <a:latin typeface="+mn-ea"/>
                <a:ea typeface="+mn-ea"/>
              </a:rPr>
              <a:t>施工、漏水調査等に関する苦情事例</a:t>
            </a:r>
            <a:endParaRPr lang="en-US" altLang="ja-JP" sz="2800">
              <a:latin typeface="+mn-ea"/>
              <a:ea typeface="+mn-ea"/>
            </a:endParaRPr>
          </a:p>
          <a:p>
            <a:pPr eaLnBrk="1" hangingPunct="1">
              <a:lnSpc>
                <a:spcPts val="3200"/>
              </a:lnSpc>
              <a:spcBef>
                <a:spcPts val="0"/>
              </a:spcBef>
              <a:buFontTx/>
              <a:buNone/>
            </a:pPr>
            <a:endParaRPr lang="en-US" altLang="ja-JP" sz="2400">
              <a:latin typeface="+mn-ea"/>
              <a:ea typeface="+mn-ea"/>
            </a:endParaRPr>
          </a:p>
          <a:p>
            <a:pPr marL="342900" indent="-342900">
              <a:lnSpc>
                <a:spcPts val="3200"/>
              </a:lnSpc>
              <a:spcBef>
                <a:spcPts val="0"/>
              </a:spcBef>
            </a:pPr>
            <a:r>
              <a:rPr lang="ja-JP" altLang="en-US" sz="2000">
                <a:latin typeface="+mn-ea"/>
                <a:ea typeface="+mn-ea"/>
              </a:rPr>
              <a:t>修繕が不十分で修繕箇所から漏水が再発した。</a:t>
            </a:r>
          </a:p>
          <a:p>
            <a:pPr marL="342900" indent="-342900">
              <a:lnSpc>
                <a:spcPts val="3200"/>
              </a:lnSpc>
              <a:spcBef>
                <a:spcPts val="0"/>
              </a:spcBef>
            </a:pPr>
            <a:r>
              <a:rPr lang="ja-JP" altLang="en-US" sz="2000">
                <a:latin typeface="+mn-ea"/>
                <a:ea typeface="+mn-ea"/>
              </a:rPr>
              <a:t>漏水箇所を長時間調査するが発見できなかった。</a:t>
            </a:r>
            <a:endParaRPr lang="en-US" altLang="ja-JP" sz="2000">
              <a:latin typeface="+mn-ea"/>
              <a:ea typeface="+mn-ea"/>
            </a:endParaRPr>
          </a:p>
          <a:p>
            <a:pPr marL="342900" indent="-342900">
              <a:lnSpc>
                <a:spcPts val="3200"/>
              </a:lnSpc>
              <a:spcBef>
                <a:spcPts val="0"/>
              </a:spcBef>
            </a:pPr>
            <a:r>
              <a:rPr lang="ja-JP" altLang="en-US" sz="2000">
                <a:latin typeface="+mn-ea"/>
                <a:ea typeface="+mn-ea"/>
              </a:rPr>
              <a:t>調査費用は支払ったが、その後の対応についての説明がなかった。</a:t>
            </a:r>
            <a:endParaRPr lang="en-US" altLang="ja-JP" sz="2000">
              <a:latin typeface="+mn-ea"/>
              <a:ea typeface="+mn-ea"/>
            </a:endParaRPr>
          </a:p>
          <a:p>
            <a:pPr marL="342900" indent="-342900">
              <a:lnSpc>
                <a:spcPts val="3200"/>
              </a:lnSpc>
              <a:spcBef>
                <a:spcPts val="0"/>
              </a:spcBef>
            </a:pPr>
            <a:r>
              <a:rPr lang="ja-JP" altLang="en-US" sz="2000">
                <a:latin typeface="+mn-ea"/>
                <a:ea typeface="+mn-ea"/>
              </a:rPr>
              <a:t>修繕を依頼したが、修繕途中で一部施工できないと言われた。</a:t>
            </a:r>
          </a:p>
          <a:p>
            <a:pPr marL="342900" indent="-342900">
              <a:lnSpc>
                <a:spcPts val="3200"/>
              </a:lnSpc>
              <a:spcBef>
                <a:spcPts val="0"/>
              </a:spcBef>
            </a:pPr>
            <a:r>
              <a:rPr lang="ja-JP" altLang="en-US" sz="2000">
                <a:latin typeface="+mn-ea"/>
                <a:ea typeface="+mn-ea"/>
              </a:rPr>
              <a:t>給水管引込工事の際、迂回路もなく交通制限をしたため、通行に支障をきたした。</a:t>
            </a:r>
          </a:p>
          <a:p>
            <a:pPr marL="342900" indent="-342900">
              <a:lnSpc>
                <a:spcPts val="3200"/>
              </a:lnSpc>
              <a:spcBef>
                <a:spcPts val="0"/>
              </a:spcBef>
            </a:pPr>
            <a:r>
              <a:rPr lang="ja-JP" altLang="en-US" sz="2000">
                <a:latin typeface="+mn-ea"/>
                <a:ea typeface="+mn-ea"/>
              </a:rPr>
              <a:t>道路上の止水栓に開閉器を挿したまま放置していた。</a:t>
            </a:r>
          </a:p>
          <a:p>
            <a:pPr marL="342900" indent="-342900">
              <a:lnSpc>
                <a:spcPts val="3200"/>
              </a:lnSpc>
              <a:spcBef>
                <a:spcPts val="0"/>
              </a:spcBef>
            </a:pPr>
            <a:r>
              <a:rPr lang="ja-JP" altLang="en-US" sz="2000">
                <a:latin typeface="+mn-ea"/>
                <a:ea typeface="+mn-ea"/>
              </a:rPr>
              <a:t>早朝の６時３０分頃から鉄管を切断し、騒音を発生させている。</a:t>
            </a:r>
          </a:p>
          <a:p>
            <a:pPr marL="342900" indent="-342900">
              <a:lnSpc>
                <a:spcPts val="3200"/>
              </a:lnSpc>
              <a:spcBef>
                <a:spcPts val="0"/>
              </a:spcBef>
            </a:pPr>
            <a:r>
              <a:rPr lang="ja-JP" altLang="en-US" sz="2000">
                <a:latin typeface="+mn-ea"/>
                <a:ea typeface="+mn-ea"/>
              </a:rPr>
              <a:t>工事後の始末がずさんであった。</a:t>
            </a:r>
          </a:p>
        </p:txBody>
      </p:sp>
      <p:sp>
        <p:nvSpPr>
          <p:cNvPr id="3" name="スライド番号プレースホルダー 1">
            <a:extLst>
              <a:ext uri="{FF2B5EF4-FFF2-40B4-BE49-F238E27FC236}">
                <a16:creationId xmlns:a16="http://schemas.microsoft.com/office/drawing/2014/main" id="{28EF2674-D907-A785-ECC7-20058A999FB1}"/>
              </a:ext>
            </a:extLst>
          </p:cNvPr>
          <p:cNvSpPr txBox="1">
            <a:spLocks/>
          </p:cNvSpPr>
          <p:nvPr/>
        </p:nvSpPr>
        <p:spPr>
          <a:xfrm>
            <a:off x="6570593" y="6416674"/>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rPr>
              <a:pPr>
                <a:defRPr/>
              </a:pPr>
              <a:t>45</a:t>
            </a:fld>
            <a:endParaRPr lang="ja-JP" altLang="en-US" sz="1600">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6">
            <a:extLst>
              <a:ext uri="{FF2B5EF4-FFF2-40B4-BE49-F238E27FC236}">
                <a16:creationId xmlns:a16="http://schemas.microsoft.com/office/drawing/2014/main" id="{A28E2432-9687-CE1E-5699-6CC3C9EA240C}"/>
              </a:ext>
            </a:extLst>
          </p:cNvPr>
          <p:cNvSpPr txBox="1">
            <a:spLocks noChangeArrowheads="1"/>
          </p:cNvSpPr>
          <p:nvPr/>
        </p:nvSpPr>
        <p:spPr bwMode="auto">
          <a:xfrm>
            <a:off x="250826" y="246063"/>
            <a:ext cx="864235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50000"/>
              </a:spcBef>
              <a:buFontTx/>
              <a:buNone/>
            </a:pPr>
            <a:r>
              <a:rPr lang="ja-JP" altLang="en-US" sz="2800" u="sng" dirty="0">
                <a:latin typeface="+mn-ea"/>
                <a:ea typeface="+mn-ea"/>
              </a:rPr>
              <a:t>対策例</a:t>
            </a:r>
            <a:endParaRPr lang="en-US" altLang="ja-JP" sz="2800" dirty="0">
              <a:latin typeface="+mn-ea"/>
              <a:ea typeface="+mn-ea"/>
            </a:endParaRPr>
          </a:p>
          <a:p>
            <a:pPr marL="342900" indent="-342900">
              <a:lnSpc>
                <a:spcPct val="100000"/>
              </a:lnSpc>
              <a:spcBef>
                <a:spcPct val="50000"/>
              </a:spcBef>
            </a:pPr>
            <a:r>
              <a:rPr lang="ja-JP" altLang="en-US" sz="2000" dirty="0">
                <a:latin typeface="+mn-ea"/>
                <a:ea typeface="+mn-ea"/>
              </a:rPr>
              <a:t>技術・技能、給水器具の取扱い、安全衛生などについて、</a:t>
            </a:r>
            <a:r>
              <a:rPr lang="ja-JP" altLang="en-US" sz="2000" b="1" dirty="0">
                <a:solidFill>
                  <a:srgbClr val="FF0000"/>
                </a:solidFill>
                <a:latin typeface="+mn-ea"/>
                <a:ea typeface="+mn-ea"/>
              </a:rPr>
              <a:t>社員教育・研修を実施</a:t>
            </a:r>
            <a:r>
              <a:rPr lang="ja-JP" altLang="en-US" sz="2000" dirty="0">
                <a:latin typeface="+mn-ea"/>
                <a:ea typeface="+mn-ea"/>
              </a:rPr>
              <a:t>する。 </a:t>
            </a:r>
          </a:p>
          <a:p>
            <a:pPr marL="342900" indent="-342900">
              <a:lnSpc>
                <a:spcPct val="100000"/>
              </a:lnSpc>
              <a:spcBef>
                <a:spcPct val="50000"/>
              </a:spcBef>
            </a:pPr>
            <a:r>
              <a:rPr lang="ja-JP" altLang="en-US" sz="2000" dirty="0">
                <a:latin typeface="+mn-ea"/>
                <a:ea typeface="+mn-ea"/>
              </a:rPr>
              <a:t>漏水調査に当たっては、調査方法、調査費用、発見できなかった場合のその後の対応等について、</a:t>
            </a:r>
            <a:r>
              <a:rPr lang="ja-JP" altLang="en-US" sz="2000" b="1" dirty="0">
                <a:solidFill>
                  <a:srgbClr val="FF0000"/>
                </a:solidFill>
                <a:latin typeface="+mn-ea"/>
                <a:ea typeface="+mn-ea"/>
              </a:rPr>
              <a:t>事前にお客さまと十分に協議</a:t>
            </a:r>
            <a:r>
              <a:rPr lang="ja-JP" altLang="en-US" sz="2000" dirty="0">
                <a:latin typeface="+mn-ea"/>
                <a:ea typeface="+mn-ea"/>
              </a:rPr>
              <a:t>をしておく。　</a:t>
            </a:r>
          </a:p>
        </p:txBody>
      </p:sp>
      <p:pic>
        <p:nvPicPr>
          <p:cNvPr id="158723" name="図 1">
            <a:extLst>
              <a:ext uri="{FF2B5EF4-FFF2-40B4-BE49-F238E27FC236}">
                <a16:creationId xmlns:a16="http://schemas.microsoft.com/office/drawing/2014/main" id="{776817B4-2D4C-3414-97DC-A9EA05909C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01140" y="3322983"/>
            <a:ext cx="323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1">
            <a:extLst>
              <a:ext uri="{FF2B5EF4-FFF2-40B4-BE49-F238E27FC236}">
                <a16:creationId xmlns:a16="http://schemas.microsoft.com/office/drawing/2014/main" id="{42BA7E4D-9DBD-9603-9115-D8EBA48A523A}"/>
              </a:ext>
            </a:extLst>
          </p:cNvPr>
          <p:cNvSpPr txBox="1">
            <a:spLocks/>
          </p:cNvSpPr>
          <p:nvPr/>
        </p:nvSpPr>
        <p:spPr>
          <a:xfrm>
            <a:off x="6662532" y="6429374"/>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rPr>
              <a:pPr>
                <a:defRPr/>
              </a:pPr>
              <a:t>46</a:t>
            </a:fld>
            <a:endParaRPr lang="ja-JP" altLang="en-US" sz="1600">
              <a:solidFill>
                <a:schemeClr val="tx1"/>
              </a:solidFill>
            </a:endParaRPr>
          </a:p>
        </p:txBody>
      </p:sp>
      <p:sp>
        <p:nvSpPr>
          <p:cNvPr id="2" name="正方形/長方形 1"/>
          <p:cNvSpPr/>
          <p:nvPr/>
        </p:nvSpPr>
        <p:spPr>
          <a:xfrm>
            <a:off x="266729" y="2380975"/>
            <a:ext cx="5473319" cy="2400657"/>
          </a:xfrm>
          <a:prstGeom prst="rect">
            <a:avLst/>
          </a:prstGeom>
        </p:spPr>
        <p:txBody>
          <a:bodyPr wrap="square">
            <a:spAutoFit/>
          </a:bodyPr>
          <a:lstStyle/>
          <a:p>
            <a:pPr marL="342900" indent="-342900">
              <a:lnSpc>
                <a:spcPct val="100000"/>
              </a:lnSpc>
              <a:spcBef>
                <a:spcPct val="50000"/>
              </a:spcBef>
              <a:buFont typeface="Arial" panose="020B0604020202020204" pitchFamily="34" charset="0"/>
              <a:buChar char="•"/>
            </a:pPr>
            <a:r>
              <a:rPr lang="ja-JP" altLang="en-US" sz="2000" b="1" dirty="0">
                <a:solidFill>
                  <a:srgbClr val="FF0000"/>
                </a:solidFill>
                <a:latin typeface="+mn-ea"/>
              </a:rPr>
              <a:t>漏水調査機材の整備、事前の詳細な図面調査・現地調査、経験者の指導による漏水調査・工事</a:t>
            </a:r>
            <a:r>
              <a:rPr lang="ja-JP" altLang="en-US" sz="2000" dirty="0">
                <a:latin typeface="+mn-ea"/>
              </a:rPr>
              <a:t>を実施する。</a:t>
            </a:r>
          </a:p>
          <a:p>
            <a:pPr marL="342900" indent="-342900">
              <a:lnSpc>
                <a:spcPct val="100000"/>
              </a:lnSpc>
              <a:spcBef>
                <a:spcPct val="50000"/>
              </a:spcBef>
              <a:buFont typeface="Arial" panose="020B0604020202020204" pitchFamily="34" charset="0"/>
              <a:buChar char="•"/>
            </a:pPr>
            <a:r>
              <a:rPr lang="ja-JP" altLang="en-US" sz="2000" dirty="0">
                <a:latin typeface="+mn-ea"/>
              </a:rPr>
              <a:t>付近住民等に迷惑をかけないような</a:t>
            </a:r>
            <a:r>
              <a:rPr lang="ja-JP" altLang="en-US" sz="2000" b="1" dirty="0">
                <a:solidFill>
                  <a:srgbClr val="FF0000"/>
                </a:solidFill>
                <a:latin typeface="+mn-ea"/>
              </a:rPr>
              <a:t>工法や施工時間などを検討</a:t>
            </a:r>
            <a:r>
              <a:rPr lang="ja-JP" altLang="en-US" sz="2000" dirty="0">
                <a:latin typeface="+mn-ea"/>
              </a:rPr>
              <a:t>する。</a:t>
            </a:r>
            <a:br>
              <a:rPr lang="en-US" altLang="ja-JP" sz="2000" dirty="0">
                <a:latin typeface="+mn-ea"/>
              </a:rPr>
            </a:br>
            <a:r>
              <a:rPr lang="ja-JP" altLang="en-US" sz="2000" dirty="0">
                <a:latin typeface="+mn-ea"/>
              </a:rPr>
              <a:t>やむを得ず影響を及ぼすおそれがある場合は、</a:t>
            </a:r>
            <a:r>
              <a:rPr lang="ja-JP" altLang="en-US" sz="2000" b="1" dirty="0">
                <a:solidFill>
                  <a:srgbClr val="FF0000"/>
                </a:solidFill>
                <a:latin typeface="+mn-ea"/>
              </a:rPr>
              <a:t>事前連絡、広報を徹底する。</a:t>
            </a:r>
            <a:endParaRPr lang="ja-JP" altLang="en-US" sz="20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109DFB-3FFA-6E9D-C89F-A329BE3CC5D1}"/>
              </a:ext>
            </a:extLst>
          </p:cNvPr>
          <p:cNvSpPr>
            <a:spLocks noGrp="1"/>
          </p:cNvSpPr>
          <p:nvPr>
            <p:ph type="ctrTitle"/>
          </p:nvPr>
        </p:nvSpPr>
        <p:spPr>
          <a:xfrm>
            <a:off x="250825" y="2093843"/>
            <a:ext cx="8642350" cy="1764380"/>
          </a:xfrm>
        </p:spPr>
        <p:txBody>
          <a:bodyPr anchor="t">
            <a:normAutofit/>
          </a:bodyPr>
          <a:lstStyle/>
          <a:p>
            <a:r>
              <a:rPr kumimoji="1" lang="ja-JP" altLang="en-US" sz="4800">
                <a:solidFill>
                  <a:schemeClr val="accent1">
                    <a:lumMod val="50000"/>
                  </a:schemeClr>
                </a:solidFill>
              </a:rPr>
              <a:t>７ 給水装置の維持管理</a:t>
            </a:r>
          </a:p>
        </p:txBody>
      </p:sp>
    </p:spTree>
    <p:extLst>
      <p:ext uri="{BB962C8B-B14F-4D97-AF65-F5344CB8AC3E}">
        <p14:creationId xmlns:p14="http://schemas.microsoft.com/office/powerpoint/2010/main" val="30070264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6">
            <a:extLst>
              <a:ext uri="{FF2B5EF4-FFF2-40B4-BE49-F238E27FC236}">
                <a16:creationId xmlns:a16="http://schemas.microsoft.com/office/drawing/2014/main" id="{A28E2432-9687-CE1E-5699-6CC3C9EA240C}"/>
              </a:ext>
            </a:extLst>
          </p:cNvPr>
          <p:cNvSpPr txBox="1">
            <a:spLocks noChangeArrowheads="1"/>
          </p:cNvSpPr>
          <p:nvPr/>
        </p:nvSpPr>
        <p:spPr bwMode="auto">
          <a:xfrm>
            <a:off x="250825" y="209487"/>
            <a:ext cx="864235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50000"/>
              </a:spcBef>
              <a:buFontTx/>
              <a:buNone/>
            </a:pPr>
            <a:r>
              <a:rPr lang="ja-JP" altLang="en-US" sz="2800">
                <a:latin typeface="+mn-ea"/>
                <a:ea typeface="+mn-ea"/>
              </a:rPr>
              <a:t>１　漏水の点検</a:t>
            </a:r>
            <a:endParaRPr lang="en-US" altLang="ja-JP" sz="2800">
              <a:latin typeface="+mn-ea"/>
              <a:ea typeface="+mn-ea"/>
            </a:endParaRPr>
          </a:p>
          <a:p>
            <a:pPr eaLnBrk="1" hangingPunct="1">
              <a:lnSpc>
                <a:spcPct val="100000"/>
              </a:lnSpc>
              <a:spcBef>
                <a:spcPct val="50000"/>
              </a:spcBef>
              <a:buFontTx/>
              <a:buNone/>
            </a:pPr>
            <a:r>
              <a:rPr lang="ja-JP" altLang="en-US" sz="2000">
                <a:latin typeface="+mn-ea"/>
                <a:ea typeface="+mn-ea"/>
              </a:rPr>
              <a:t>給水装置は、水道使用者等が善良な管理者としての注意をもって管理すべきものであり、維持管理についての使用者等に対する適切な指導が大切である。</a:t>
            </a:r>
          </a:p>
        </p:txBody>
      </p:sp>
      <p:graphicFrame>
        <p:nvGraphicFramePr>
          <p:cNvPr id="3" name="表 3">
            <a:extLst>
              <a:ext uri="{FF2B5EF4-FFF2-40B4-BE49-F238E27FC236}">
                <a16:creationId xmlns:a16="http://schemas.microsoft.com/office/drawing/2014/main" id="{7DD1DF11-9866-E774-31CE-B4D154CAB6CE}"/>
              </a:ext>
            </a:extLst>
          </p:cNvPr>
          <p:cNvGraphicFramePr>
            <a:graphicFrameLocks noGrp="1"/>
          </p:cNvGraphicFramePr>
          <p:nvPr>
            <p:extLst>
              <p:ext uri="{D42A27DB-BD31-4B8C-83A1-F6EECF244321}">
                <p14:modId xmlns:p14="http://schemas.microsoft.com/office/powerpoint/2010/main" val="2947968132"/>
              </p:ext>
            </p:extLst>
          </p:nvPr>
        </p:nvGraphicFramePr>
        <p:xfrm>
          <a:off x="250825" y="1812803"/>
          <a:ext cx="8642350" cy="4726660"/>
        </p:xfrm>
        <a:graphic>
          <a:graphicData uri="http://schemas.openxmlformats.org/drawingml/2006/table">
            <a:tbl>
              <a:tblPr firstRow="1" bandRow="1">
                <a:tableStyleId>{5C22544A-7EE6-4342-B048-85BDC9FD1C3A}</a:tableStyleId>
              </a:tblPr>
              <a:tblGrid>
                <a:gridCol w="1276709">
                  <a:extLst>
                    <a:ext uri="{9D8B030D-6E8A-4147-A177-3AD203B41FA5}">
                      <a16:colId xmlns:a16="http://schemas.microsoft.com/office/drawing/2014/main" val="592320226"/>
                    </a:ext>
                  </a:extLst>
                </a:gridCol>
                <a:gridCol w="3822242">
                  <a:extLst>
                    <a:ext uri="{9D8B030D-6E8A-4147-A177-3AD203B41FA5}">
                      <a16:colId xmlns:a16="http://schemas.microsoft.com/office/drawing/2014/main" val="1389944135"/>
                    </a:ext>
                  </a:extLst>
                </a:gridCol>
                <a:gridCol w="3543399">
                  <a:extLst>
                    <a:ext uri="{9D8B030D-6E8A-4147-A177-3AD203B41FA5}">
                      <a16:colId xmlns:a16="http://schemas.microsoft.com/office/drawing/2014/main" val="110735815"/>
                    </a:ext>
                  </a:extLst>
                </a:gridCol>
              </a:tblGrid>
              <a:tr h="333756">
                <a:tc>
                  <a:txBody>
                    <a:bodyPr/>
                    <a:lstStyle/>
                    <a:p>
                      <a:pPr algn="ctr"/>
                      <a:r>
                        <a:rPr kumimoji="1" lang="ja-JP" altLang="en-US" sz="1600" b="0"/>
                        <a:t>点検箇所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b="0"/>
                        <a:t>漏　水　状　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b="0"/>
                        <a:t>予防・発見方法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1285416"/>
                  </a:ext>
                </a:extLst>
              </a:tr>
              <a:tr h="515805">
                <a:tc>
                  <a:txBody>
                    <a:bodyPr/>
                    <a:lstStyle/>
                    <a:p>
                      <a:pPr algn="ctr"/>
                      <a:r>
                        <a:rPr kumimoji="1" lang="ja-JP" altLang="en-US" sz="1600" b="0"/>
                        <a:t>メーター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すべての蛇口を閉め使用していないのに、</a:t>
                      </a:r>
                      <a:endParaRPr kumimoji="1" lang="en-US" altLang="ja-JP" sz="1400" b="0"/>
                    </a:p>
                    <a:p>
                      <a:r>
                        <a:rPr kumimoji="1" lang="ja-JP" altLang="en-US" sz="1400" b="0"/>
                        <a:t>パイロットが動いている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定期的にメーターを見る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1067511"/>
                  </a:ext>
                </a:extLst>
              </a:tr>
              <a:tr h="515805">
                <a:tc>
                  <a:txBody>
                    <a:bodyPr/>
                    <a:lstStyle/>
                    <a:p>
                      <a:pPr algn="ctr"/>
                      <a:r>
                        <a:rPr kumimoji="1" lang="ja-JP" altLang="en-US" sz="1600" b="0"/>
                        <a:t>蛇　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蛇口漏水は、ポタポタから始まる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蛇口が締まりにくいときは、無理に</a:t>
                      </a:r>
                      <a:endParaRPr kumimoji="1" lang="en-US" altLang="ja-JP" sz="1400" b="0"/>
                    </a:p>
                    <a:p>
                      <a:r>
                        <a:rPr kumimoji="1" lang="ja-JP" altLang="en-US" sz="1400" b="0"/>
                        <a:t>締めずにすぐ修理する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0697910"/>
                  </a:ext>
                </a:extLst>
              </a:tr>
              <a:tr h="483826">
                <a:tc>
                  <a:txBody>
                    <a:bodyPr/>
                    <a:lstStyle/>
                    <a:p>
                      <a:pPr algn="ctr"/>
                      <a:r>
                        <a:rPr kumimoji="1" lang="ja-JP" altLang="en-US" sz="1600" b="0"/>
                        <a:t>水洗トイレ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使用していないのに、水が流れている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使用前に水が流れていないか調べる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240922"/>
                  </a:ext>
                </a:extLst>
              </a:tr>
              <a:tr h="515805">
                <a:tc rowSpan="3">
                  <a:txBody>
                    <a:bodyPr/>
                    <a:lstStyle/>
                    <a:p>
                      <a:pPr algn="ctr"/>
                      <a:r>
                        <a:rPr kumimoji="1" lang="ja-JP" altLang="en-US" sz="1600" b="0"/>
                        <a:t>受水タンク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使用していないのに、ポンプのモーターが</a:t>
                      </a:r>
                      <a:endParaRPr kumimoji="1" lang="en-US" altLang="ja-JP" sz="1400" b="0"/>
                    </a:p>
                    <a:p>
                      <a:r>
                        <a:rPr kumimoji="1" lang="ja-JP" altLang="en-US" sz="1400" b="0"/>
                        <a:t>たびたび動く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受水タンク以下の給水設備に漏水が</a:t>
                      </a:r>
                      <a:endParaRPr kumimoji="1" lang="en-US" altLang="ja-JP" sz="1400" b="0"/>
                    </a:p>
                    <a:p>
                      <a:r>
                        <a:rPr kumimoji="1" lang="ja-JP" altLang="en-US" sz="1400" b="0"/>
                        <a:t>ないか点検する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971569"/>
                  </a:ext>
                </a:extLst>
              </a:tr>
              <a:tr h="402354">
                <a:tc vMerge="1">
                  <a:txBody>
                    <a:bodyPr/>
                    <a:lstStyle/>
                    <a:p>
                      <a:endParaRPr kumimoji="1" lang="ja-JP" altLang="en-US"/>
                    </a:p>
                  </a:txBody>
                  <a:tcPr/>
                </a:tc>
                <a:tc>
                  <a:txBody>
                    <a:bodyPr/>
                    <a:lstStyle/>
                    <a:p>
                      <a:r>
                        <a:rPr kumimoji="1" lang="ja-JP" altLang="en-US" sz="1400" b="0"/>
                        <a:t>タンクの水があふれている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警報機を取り付ける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952056"/>
                  </a:ext>
                </a:extLst>
              </a:tr>
              <a:tr h="515805">
                <a:tc vMerge="1">
                  <a:txBody>
                    <a:bodyPr/>
                    <a:lstStyle/>
                    <a:p>
                      <a:endParaRPr kumimoji="1" lang="ja-JP" altLang="en-US"/>
                    </a:p>
                  </a:txBody>
                  <a:tcPr/>
                </a:tc>
                <a:tc>
                  <a:txBody>
                    <a:bodyPr/>
                    <a:lstStyle/>
                    <a:p>
                      <a:r>
                        <a:rPr kumimoji="1" lang="ja-JP" altLang="en-US" sz="1400" b="0"/>
                        <a:t>常時、受水タンクに供給している音がする</a:t>
                      </a:r>
                    </a:p>
                    <a:p>
                      <a:endParaRPr kumimoji="1" lang="ja-JP" altLang="en-US" sz="14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タンクにひび割れ、亀裂がないか</a:t>
                      </a:r>
                      <a:endParaRPr kumimoji="1" lang="en-US" altLang="ja-JP" sz="1400" b="0"/>
                    </a:p>
                    <a:p>
                      <a:r>
                        <a:rPr kumimoji="1" lang="ja-JP" altLang="en-US" sz="1400" b="0"/>
                        <a:t>ときどき点検する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3622306"/>
                  </a:ext>
                </a:extLst>
              </a:tr>
              <a:tr h="333756">
                <a:tc>
                  <a:txBody>
                    <a:bodyPr/>
                    <a:lstStyle/>
                    <a:p>
                      <a:pPr algn="ctr"/>
                      <a:r>
                        <a:rPr kumimoji="1" lang="ja-JP" altLang="en-US" sz="1600" b="0"/>
                        <a:t>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配管してある壁や羽目板が濡れている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家の外側を時々見回る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8972165"/>
                  </a:ext>
                </a:extLst>
              </a:tr>
              <a:tr h="515805">
                <a:tc>
                  <a:txBody>
                    <a:bodyPr/>
                    <a:lstStyle/>
                    <a:p>
                      <a:pPr algn="ctr"/>
                      <a:r>
                        <a:rPr kumimoji="1" lang="ja-JP" altLang="en-US" sz="1600" b="0"/>
                        <a:t>地　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配管してある付近の地面が濡れている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給水管の布設されているところには物を置かない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9598549"/>
                  </a:ext>
                </a:extLst>
              </a:tr>
              <a:tr h="576487">
                <a:tc>
                  <a:txBody>
                    <a:bodyPr/>
                    <a:lstStyle/>
                    <a:p>
                      <a:pPr algn="ctr"/>
                      <a:r>
                        <a:rPr kumimoji="1" lang="ja-JP" altLang="en-US" sz="1600" b="0"/>
                        <a:t>下水のマンホール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i="0" u="none" strike="noStrike" kern="1200" baseline="0">
                          <a:solidFill>
                            <a:schemeClr val="dk1"/>
                          </a:solidFill>
                          <a:latin typeface="+mn-lt"/>
                          <a:ea typeface="+mn-ea"/>
                          <a:cs typeface="+mn-cs"/>
                        </a:rPr>
                        <a:t>マンホールの中に、いつもきれいな水が</a:t>
                      </a:r>
                      <a:endParaRPr kumimoji="1" lang="en-US" altLang="ja-JP" sz="1400" b="0" i="0" u="none" strike="noStrike" kern="1200" baseline="0">
                        <a:solidFill>
                          <a:schemeClr val="dk1"/>
                        </a:solidFill>
                        <a:latin typeface="+mn-lt"/>
                        <a:ea typeface="+mn-ea"/>
                        <a:cs typeface="+mn-cs"/>
                      </a:endParaRPr>
                    </a:p>
                    <a:p>
                      <a:r>
                        <a:rPr kumimoji="1" lang="ja-JP" altLang="en-US" sz="1400" b="0" i="0" u="none" strike="noStrike" kern="1200" baseline="0">
                          <a:solidFill>
                            <a:schemeClr val="dk1"/>
                          </a:solidFill>
                          <a:latin typeface="+mn-lt"/>
                          <a:ea typeface="+mn-ea"/>
                          <a:cs typeface="+mn-cs"/>
                        </a:rPr>
                        <a:t>流れている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マンホールの蓋をときどきあけて点検</a:t>
                      </a:r>
                      <a:endParaRPr kumimoji="1" lang="en-US" altLang="ja-JP" sz="1400" b="0"/>
                    </a:p>
                    <a:p>
                      <a:r>
                        <a:rPr kumimoji="1" lang="ja-JP" altLang="en-US" sz="1400" b="0"/>
                        <a:t>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0833143"/>
                  </a:ext>
                </a:extLst>
              </a:tr>
            </a:tbl>
          </a:graphicData>
        </a:graphic>
      </p:graphicFrame>
      <p:sp>
        <p:nvSpPr>
          <p:cNvPr id="4" name="スライド番号プレースホルダー 1">
            <a:extLst>
              <a:ext uri="{FF2B5EF4-FFF2-40B4-BE49-F238E27FC236}">
                <a16:creationId xmlns:a16="http://schemas.microsoft.com/office/drawing/2014/main" id="{5264475D-9C5F-1E7B-CEB2-11CEC2596758}"/>
              </a:ext>
            </a:extLst>
          </p:cNvPr>
          <p:cNvSpPr txBox="1">
            <a:spLocks/>
          </p:cNvSpPr>
          <p:nvPr/>
        </p:nvSpPr>
        <p:spPr>
          <a:xfrm>
            <a:off x="6610350" y="6522004"/>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48</a:t>
            </a:fld>
            <a:endParaRPr lang="ja-JP" altLang="en-US" sz="1600">
              <a:solidFill>
                <a:schemeClr val="tx1"/>
              </a:solidFill>
              <a:latin typeface="+mn-ea"/>
            </a:endParaRPr>
          </a:p>
        </p:txBody>
      </p:sp>
    </p:spTree>
    <p:extLst>
      <p:ext uri="{BB962C8B-B14F-4D97-AF65-F5344CB8AC3E}">
        <p14:creationId xmlns:p14="http://schemas.microsoft.com/office/powerpoint/2010/main" val="410826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D8F7B47A-E0FE-49EE-BBB3-F18DB0C542D2}" type="slidenum">
              <a:rPr lang="ja-JP" altLang="en-US" smtClean="0"/>
              <a:pPr>
                <a:defRPr/>
              </a:pPr>
              <a:t>4</a:t>
            </a:fld>
            <a:endParaRPr lang="ja-JP" altLang="en-US"/>
          </a:p>
        </p:txBody>
      </p:sp>
      <p:sp>
        <p:nvSpPr>
          <p:cNvPr id="8" name="Rectangle 3">
            <a:extLst>
              <a:ext uri="{FF2B5EF4-FFF2-40B4-BE49-F238E27FC236}">
                <a16:creationId xmlns:a16="http://schemas.microsoft.com/office/drawing/2014/main" id="{A7EA4E18-B85D-EE03-AA70-45C12A27B955}"/>
              </a:ext>
            </a:extLst>
          </p:cNvPr>
          <p:cNvSpPr txBox="1">
            <a:spLocks noChangeArrowheads="1"/>
          </p:cNvSpPr>
          <p:nvPr/>
        </p:nvSpPr>
        <p:spPr bwMode="auto">
          <a:xfrm>
            <a:off x="250825" y="449050"/>
            <a:ext cx="86423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a:latin typeface="+mn-ea"/>
                <a:ea typeface="+mn-ea"/>
              </a:rPr>
              <a:t>給水装置の構造及び材質の基準</a:t>
            </a:r>
          </a:p>
        </p:txBody>
      </p:sp>
      <p:sp>
        <p:nvSpPr>
          <p:cNvPr id="9" name="四角形: 角を丸くする 2">
            <a:extLst>
              <a:ext uri="{FF2B5EF4-FFF2-40B4-BE49-F238E27FC236}">
                <a16:creationId xmlns:a16="http://schemas.microsoft.com/office/drawing/2014/main" id="{B57764F4-F733-DE2C-93F8-4CD10AAFBFFA}"/>
              </a:ext>
            </a:extLst>
          </p:cNvPr>
          <p:cNvSpPr/>
          <p:nvPr/>
        </p:nvSpPr>
        <p:spPr>
          <a:xfrm>
            <a:off x="265400" y="1168188"/>
            <a:ext cx="8642350" cy="4790956"/>
          </a:xfrm>
          <a:prstGeom prst="roundRect">
            <a:avLst>
              <a:gd name="adj" fmla="val 374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000">
                <a:ln w="0"/>
                <a:solidFill>
                  <a:schemeClr val="tx1"/>
                </a:solidFill>
                <a:latin typeface="+mn-ea"/>
              </a:rPr>
              <a:t>水道法第１６条（給水装置の構造及び材質）</a:t>
            </a:r>
            <a:endParaRPr kumimoji="1" lang="en-US" altLang="ja-JP" sz="2000">
              <a:ln w="0"/>
              <a:solidFill>
                <a:schemeClr val="tx1"/>
              </a:solidFill>
              <a:latin typeface="+mn-ea"/>
            </a:endParaRPr>
          </a:p>
          <a:p>
            <a:endParaRPr lang="en-US" altLang="ja-JP" sz="2000">
              <a:ln w="0"/>
              <a:solidFill>
                <a:schemeClr val="tx1"/>
              </a:solidFill>
              <a:latin typeface="+mn-ea"/>
            </a:endParaRPr>
          </a:p>
          <a:p>
            <a:r>
              <a:rPr lang="ja-JP" altLang="en-US" sz="2000">
                <a:ln w="0"/>
                <a:solidFill>
                  <a:schemeClr val="tx1"/>
                </a:solidFill>
                <a:latin typeface="+mn-ea"/>
              </a:rPr>
              <a:t>政令で定める基準に適合しない場合、水道事業者は、給水契約の申し込みを拒み、又基準に適合させるまでの間、給水停止することができる。</a:t>
            </a:r>
            <a:endParaRPr lang="en-US" altLang="ja-JP" sz="2000">
              <a:ln w="0"/>
              <a:solidFill>
                <a:schemeClr val="tx1"/>
              </a:solidFill>
              <a:latin typeface="+mn-ea"/>
            </a:endParaRPr>
          </a:p>
          <a:p>
            <a:endParaRPr kumimoji="1" lang="en-US" altLang="ja-JP" sz="2000">
              <a:ln w="0"/>
              <a:solidFill>
                <a:schemeClr val="tx1"/>
              </a:solidFill>
              <a:latin typeface="+mn-ea"/>
            </a:endParaRPr>
          </a:p>
          <a:p>
            <a:endParaRPr lang="en-US" altLang="ja-JP" sz="2000">
              <a:ln w="0"/>
              <a:solidFill>
                <a:schemeClr val="tx1"/>
              </a:solidFill>
              <a:effectLst>
                <a:outerShdw blurRad="38100" dist="19050" dir="2700000" algn="tl" rotWithShape="0">
                  <a:schemeClr val="dk1">
                    <a:alpha val="40000"/>
                  </a:schemeClr>
                </a:outerShdw>
              </a:effectLst>
              <a:latin typeface="+mn-ea"/>
            </a:endParaRPr>
          </a:p>
          <a:p>
            <a:endParaRPr kumimoji="1" lang="en-US" altLang="ja-JP" sz="2000">
              <a:ln w="0"/>
              <a:solidFill>
                <a:schemeClr val="tx1"/>
              </a:solidFill>
              <a:effectLst>
                <a:outerShdw blurRad="38100" dist="19050" dir="2700000" algn="tl" rotWithShape="0">
                  <a:schemeClr val="dk1">
                    <a:alpha val="40000"/>
                  </a:schemeClr>
                </a:outerShdw>
              </a:effectLst>
              <a:latin typeface="+mn-ea"/>
            </a:endParaRPr>
          </a:p>
          <a:p>
            <a:endParaRPr kumimoji="1" lang="ja-JP" altLang="en-US" sz="2000">
              <a:ln w="0"/>
              <a:solidFill>
                <a:schemeClr val="tx1"/>
              </a:solidFill>
              <a:effectLst>
                <a:outerShdw blurRad="38100" dist="19050" dir="2700000" algn="tl" rotWithShape="0">
                  <a:schemeClr val="dk1">
                    <a:alpha val="40000"/>
                  </a:schemeClr>
                </a:outerShdw>
              </a:effectLst>
              <a:latin typeface="+mn-ea"/>
            </a:endParaRPr>
          </a:p>
        </p:txBody>
      </p:sp>
      <p:sp>
        <p:nvSpPr>
          <p:cNvPr id="10" name="矢印: 下 3">
            <a:extLst>
              <a:ext uri="{FF2B5EF4-FFF2-40B4-BE49-F238E27FC236}">
                <a16:creationId xmlns:a16="http://schemas.microsoft.com/office/drawing/2014/main" id="{C49CA909-3522-DD95-A0EE-6AE79AD6FC44}"/>
              </a:ext>
            </a:extLst>
          </p:cNvPr>
          <p:cNvSpPr/>
          <p:nvPr/>
        </p:nvSpPr>
        <p:spPr>
          <a:xfrm>
            <a:off x="3463731" y="3273287"/>
            <a:ext cx="2226366" cy="892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 name="四角形: 角を丸くする 5">
            <a:extLst>
              <a:ext uri="{FF2B5EF4-FFF2-40B4-BE49-F238E27FC236}">
                <a16:creationId xmlns:a16="http://schemas.microsoft.com/office/drawing/2014/main" id="{2B2F7231-7166-7D1A-521C-C12BAFAA6279}"/>
              </a:ext>
            </a:extLst>
          </p:cNvPr>
          <p:cNvSpPr/>
          <p:nvPr/>
        </p:nvSpPr>
        <p:spPr>
          <a:xfrm>
            <a:off x="954155" y="4412974"/>
            <a:ext cx="7248939" cy="16962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kumimoji="1" lang="ja-JP" altLang="en-US" sz="2000">
                <a:ln w="0"/>
                <a:solidFill>
                  <a:schemeClr val="tx1"/>
                </a:solidFill>
                <a:latin typeface="+mn-ea"/>
              </a:rPr>
              <a:t>給水契約の拒否や給水停止の発動判断基準</a:t>
            </a:r>
            <a:endParaRPr kumimoji="1" lang="en-US" altLang="ja-JP" sz="2000">
              <a:ln w="0"/>
              <a:solidFill>
                <a:schemeClr val="tx1"/>
              </a:solidFill>
              <a:latin typeface="+mn-ea"/>
            </a:endParaRPr>
          </a:p>
          <a:p>
            <a:pPr marL="342900" indent="-342900">
              <a:buFont typeface="Arial" panose="020B0604020202020204" pitchFamily="34" charset="0"/>
              <a:buChar char="•"/>
            </a:pPr>
            <a:r>
              <a:rPr lang="ja-JP" altLang="en-US" sz="2000">
                <a:ln w="0"/>
                <a:solidFill>
                  <a:schemeClr val="tx1"/>
                </a:solidFill>
                <a:latin typeface="+mn-ea"/>
              </a:rPr>
              <a:t>給水装置が有すべき必要最小限の要件の基準化</a:t>
            </a:r>
            <a:endParaRPr kumimoji="1" lang="ja-JP" altLang="en-US" sz="2000">
              <a:ln w="0"/>
              <a:solidFill>
                <a:schemeClr val="tx1"/>
              </a:solidFill>
              <a:latin typeface="+mn-ea"/>
            </a:endParaRPr>
          </a:p>
        </p:txBody>
      </p:sp>
    </p:spTree>
    <p:extLst>
      <p:ext uri="{BB962C8B-B14F-4D97-AF65-F5344CB8AC3E}">
        <p14:creationId xmlns:p14="http://schemas.microsoft.com/office/powerpoint/2010/main" val="24655213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6">
            <a:extLst>
              <a:ext uri="{FF2B5EF4-FFF2-40B4-BE49-F238E27FC236}">
                <a16:creationId xmlns:a16="http://schemas.microsoft.com/office/drawing/2014/main" id="{A28E2432-9687-CE1E-5699-6CC3C9EA240C}"/>
              </a:ext>
            </a:extLst>
          </p:cNvPr>
          <p:cNvSpPr txBox="1">
            <a:spLocks noChangeArrowheads="1"/>
          </p:cNvSpPr>
          <p:nvPr/>
        </p:nvSpPr>
        <p:spPr bwMode="auto">
          <a:xfrm>
            <a:off x="250825" y="160141"/>
            <a:ext cx="8642350"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50000"/>
              </a:spcBef>
              <a:buFontTx/>
              <a:buNone/>
            </a:pPr>
            <a:r>
              <a:rPr lang="ja-JP" altLang="en-US" sz="2800">
                <a:latin typeface="+mn-ea"/>
                <a:ea typeface="+mn-ea"/>
              </a:rPr>
              <a:t>２　器具の故障と修理</a:t>
            </a:r>
            <a:endParaRPr lang="en-US" altLang="ja-JP" sz="2800">
              <a:latin typeface="+mn-ea"/>
              <a:ea typeface="+mn-ea"/>
            </a:endParaRPr>
          </a:p>
          <a:p>
            <a:pPr eaLnBrk="1" hangingPunct="1">
              <a:lnSpc>
                <a:spcPct val="100000"/>
              </a:lnSpc>
              <a:spcBef>
                <a:spcPct val="50000"/>
              </a:spcBef>
              <a:buFontTx/>
              <a:buNone/>
            </a:pPr>
            <a:r>
              <a:rPr lang="ja-JP" altLang="en-US" sz="2000">
                <a:latin typeface="+mn-ea"/>
                <a:ea typeface="+mn-ea"/>
              </a:rPr>
              <a:t>一般的に使用されている器具の故障と修理方法は次のとおりである。</a:t>
            </a:r>
          </a:p>
        </p:txBody>
      </p:sp>
      <p:graphicFrame>
        <p:nvGraphicFramePr>
          <p:cNvPr id="3" name="表 3">
            <a:extLst>
              <a:ext uri="{FF2B5EF4-FFF2-40B4-BE49-F238E27FC236}">
                <a16:creationId xmlns:a16="http://schemas.microsoft.com/office/drawing/2014/main" id="{7DD1DF11-9866-E774-31CE-B4D154CAB6CE}"/>
              </a:ext>
            </a:extLst>
          </p:cNvPr>
          <p:cNvGraphicFramePr>
            <a:graphicFrameLocks noGrp="1"/>
          </p:cNvGraphicFramePr>
          <p:nvPr>
            <p:extLst>
              <p:ext uri="{D42A27DB-BD31-4B8C-83A1-F6EECF244321}">
                <p14:modId xmlns:p14="http://schemas.microsoft.com/office/powerpoint/2010/main" val="1654164186"/>
              </p:ext>
            </p:extLst>
          </p:nvPr>
        </p:nvGraphicFramePr>
        <p:xfrm>
          <a:off x="250825" y="1145026"/>
          <a:ext cx="8642349" cy="5310241"/>
        </p:xfrm>
        <a:graphic>
          <a:graphicData uri="http://schemas.openxmlformats.org/drawingml/2006/table">
            <a:tbl>
              <a:tblPr firstRow="1" bandRow="1">
                <a:tableStyleId>{5C22544A-7EE6-4342-B048-85BDC9FD1C3A}</a:tableStyleId>
              </a:tblPr>
              <a:tblGrid>
                <a:gridCol w="1276710">
                  <a:extLst>
                    <a:ext uri="{9D8B030D-6E8A-4147-A177-3AD203B41FA5}">
                      <a16:colId xmlns:a16="http://schemas.microsoft.com/office/drawing/2014/main" val="592320226"/>
                    </a:ext>
                  </a:extLst>
                </a:gridCol>
                <a:gridCol w="3822241">
                  <a:extLst>
                    <a:ext uri="{9D8B030D-6E8A-4147-A177-3AD203B41FA5}">
                      <a16:colId xmlns:a16="http://schemas.microsoft.com/office/drawing/2014/main" val="1389944135"/>
                    </a:ext>
                  </a:extLst>
                </a:gridCol>
                <a:gridCol w="3543398">
                  <a:extLst>
                    <a:ext uri="{9D8B030D-6E8A-4147-A177-3AD203B41FA5}">
                      <a16:colId xmlns:a16="http://schemas.microsoft.com/office/drawing/2014/main" val="110735815"/>
                    </a:ext>
                  </a:extLst>
                </a:gridCol>
              </a:tblGrid>
              <a:tr h="372481">
                <a:tc>
                  <a:txBody>
                    <a:bodyPr/>
                    <a:lstStyle/>
                    <a:p>
                      <a:pPr algn="ctr"/>
                      <a:r>
                        <a:rPr kumimoji="1" lang="ja-JP" altLang="en-US" sz="1600" b="0"/>
                        <a:t>故障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b="0"/>
                        <a:t>原　　　　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600" b="0"/>
                        <a:t>修　　　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1285416"/>
                  </a:ext>
                </a:extLst>
              </a:tr>
              <a:tr h="0">
                <a:tc rowSpan="2">
                  <a:txBody>
                    <a:bodyPr/>
                    <a:lstStyle/>
                    <a:p>
                      <a:pPr algn="ctr"/>
                      <a:r>
                        <a:rPr kumimoji="1" lang="ja-JP" altLang="en-US" sz="1600" b="0"/>
                        <a:t>漏　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① こま、パッキンの摩耗損傷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こま、パッキンを取り替える。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1067511"/>
                  </a:ext>
                </a:extLst>
              </a:tr>
              <a:tr h="715712">
                <a:tc vMerge="1">
                  <a:txBody>
                    <a:bodyPr/>
                    <a:lstStyle/>
                    <a:p>
                      <a:pPr algn="ctr"/>
                      <a:endParaRPr kumimoji="1" lang="ja-JP" altLang="en-US" sz="1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② 弁座の摩耗、損傷</a:t>
                      </a:r>
                    </a:p>
                    <a:p>
                      <a:endParaRPr kumimoji="1" lang="ja-JP" altLang="en-US" sz="14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軽度の摩耗、損傷ならば、パッキンを</a:t>
                      </a:r>
                      <a:endParaRPr kumimoji="1" lang="en-US" altLang="ja-JP" sz="1400" b="0"/>
                    </a:p>
                    <a:p>
                      <a:r>
                        <a:rPr kumimoji="1" lang="ja-JP" altLang="en-US" sz="1400" b="0"/>
                        <a:t>取り替える。その他の場合は水栓を取り替える。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6599603"/>
                  </a:ext>
                </a:extLst>
              </a:tr>
              <a:tr h="235983">
                <a:tc rowSpan="4">
                  <a:txBody>
                    <a:bodyPr/>
                    <a:lstStyle/>
                    <a:p>
                      <a:pPr algn="ctr"/>
                      <a:r>
                        <a:rPr kumimoji="1" lang="ja-JP" altLang="en-US" sz="1600" b="0"/>
                        <a:t>ウォータ</a:t>
                      </a:r>
                      <a:endParaRPr kumimoji="1" lang="en-US" altLang="ja-JP" sz="1600" b="0"/>
                    </a:p>
                    <a:p>
                      <a:pPr algn="ctr"/>
                      <a:r>
                        <a:rPr kumimoji="1" lang="ja-JP" altLang="en-US" sz="1600" b="0"/>
                        <a:t>ハンマ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① こまとパッキンの外径の不揃い</a:t>
                      </a:r>
                    </a:p>
                    <a:p>
                      <a:r>
                        <a:rPr kumimoji="1" lang="ja-JP" altLang="en-US" sz="1400" b="0"/>
                        <a:t>（ゴムが摩耗して拡がった場合など）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正規のものに取り替える。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0697910"/>
                  </a:ext>
                </a:extLst>
              </a:tr>
              <a:tr h="328748">
                <a:tc vMerge="1">
                  <a:txBody>
                    <a:bodyPr/>
                    <a:lstStyle/>
                    <a:p>
                      <a:endParaRPr kumimoji="1" lang="ja-JP" altLang="en-US"/>
                    </a:p>
                  </a:txBody>
                  <a:tcPr/>
                </a:tc>
                <a:tc>
                  <a:txBody>
                    <a:bodyPr/>
                    <a:lstStyle/>
                    <a:p>
                      <a:r>
                        <a:rPr kumimoji="1" lang="ja-JP" altLang="en-US" sz="1400" b="0"/>
                        <a:t>② こまの裏側（パッキンとの接触面）の</a:t>
                      </a:r>
                      <a:endParaRPr kumimoji="1" lang="en-US" altLang="ja-JP" sz="1400" b="0"/>
                    </a:p>
                    <a:p>
                      <a:r>
                        <a:rPr kumimoji="1" lang="ja-JP" altLang="en-US" sz="1400" b="0"/>
                        <a:t>　仕上げ不良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こまを取り替える。</a:t>
                      </a:r>
                    </a:p>
                    <a:p>
                      <a:endParaRPr kumimoji="1" lang="ja-JP" altLang="en-US" sz="14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4632911"/>
                  </a:ext>
                </a:extLst>
              </a:tr>
              <a:tr h="286200">
                <a:tc vMerge="1">
                  <a:txBody>
                    <a:bodyPr/>
                    <a:lstStyle/>
                    <a:p>
                      <a:endParaRPr kumimoji="1" lang="ja-JP" altLang="en-US"/>
                    </a:p>
                  </a:txBody>
                  <a:tcPr/>
                </a:tc>
                <a:tc>
                  <a:txBody>
                    <a:bodyPr/>
                    <a:lstStyle/>
                    <a:p>
                      <a:r>
                        <a:rPr kumimoji="1" lang="ja-JP" altLang="en-US" sz="1400" b="0"/>
                        <a:t>③ パッキンの硬度が軟らかすぎるとき。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適当な硬度のパッキンに取り替える。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1317396"/>
                  </a:ext>
                </a:extLst>
              </a:tr>
              <a:tr h="286200">
                <a:tc vMerge="1">
                  <a:txBody>
                    <a:bodyPr/>
                    <a:lstStyle/>
                    <a:p>
                      <a:endParaRPr kumimoji="1" lang="ja-JP" altLang="en-US"/>
                    </a:p>
                  </a:txBody>
                  <a:tcPr/>
                </a:tc>
                <a:tc>
                  <a:txBody>
                    <a:bodyPr/>
                    <a:lstStyle/>
                    <a:p>
                      <a:r>
                        <a:rPr kumimoji="1" lang="ja-JP" altLang="en-US" sz="1400" b="0"/>
                        <a:t>④ 水圧が異常に高いとき。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止水栓で適当な水圧に調節する。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8765925"/>
                  </a:ext>
                </a:extLst>
              </a:tr>
              <a:tr h="47187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b="0"/>
                        <a:t>不快音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スピンドルの穴とこまの外径が合わなく</a:t>
                      </a:r>
                    </a:p>
                    <a:p>
                      <a:r>
                        <a:rPr kumimoji="1" lang="ja-JP" altLang="en-US" sz="1400" b="0"/>
                        <a:t>がたつきがあるとき。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摩耗したこまを取り替える。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240922"/>
                  </a:ext>
                </a:extLst>
              </a:tr>
              <a:tr h="576564">
                <a:tc>
                  <a:txBody>
                    <a:bodyPr/>
                    <a:lstStyle/>
                    <a:p>
                      <a:pPr algn="ctr"/>
                      <a:r>
                        <a:rPr kumimoji="1" lang="ja-JP" altLang="en-US" sz="1600" b="0"/>
                        <a:t>グランド</a:t>
                      </a:r>
                      <a:endParaRPr kumimoji="1" lang="en-US" altLang="ja-JP" sz="1600" b="0"/>
                    </a:p>
                    <a:p>
                      <a:pPr algn="ctr"/>
                      <a:r>
                        <a:rPr kumimoji="1" lang="ja-JP" altLang="en-US" sz="1600" b="0"/>
                        <a:t>から漏水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グランドパッキンの摩耗、損傷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グランドパッキンを取り替える。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971569"/>
                  </a:ext>
                </a:extLst>
              </a:tr>
              <a:tr h="486035">
                <a:tc>
                  <a:txBody>
                    <a:bodyPr/>
                    <a:lstStyle/>
                    <a:p>
                      <a:pPr algn="ctr"/>
                      <a:r>
                        <a:rPr kumimoji="1" lang="ja-JP" altLang="en-US" sz="1600" b="0"/>
                        <a:t>スピンドルのがたつき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スピンドルのねじ山の摩耗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a:t>水栓を取り替える。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9598549"/>
                  </a:ext>
                </a:extLst>
              </a:tr>
              <a:tr h="0">
                <a:tc>
                  <a:txBody>
                    <a:bodyPr/>
                    <a:lstStyle/>
                    <a:p>
                      <a:pPr algn="ctr"/>
                      <a:r>
                        <a:rPr kumimoji="1" lang="ja-JP" altLang="en-US" sz="1600" b="0"/>
                        <a:t>水の出が</a:t>
                      </a:r>
                      <a:endParaRPr kumimoji="1" lang="en-US" altLang="ja-JP" sz="1600" b="0"/>
                    </a:p>
                    <a:p>
                      <a:pPr algn="ctr"/>
                      <a:r>
                        <a:rPr kumimoji="1" lang="ja-JP" altLang="en-US" sz="1600" b="0"/>
                        <a:t>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i="0" u="none" strike="noStrike" kern="1200" baseline="0">
                          <a:solidFill>
                            <a:schemeClr val="dk1"/>
                          </a:solidFill>
                          <a:latin typeface="+mn-lt"/>
                          <a:ea typeface="+mn-ea"/>
                          <a:cs typeface="+mn-cs"/>
                        </a:rPr>
                        <a:t>給水栓のストレーナにゴミがつまった場合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400" b="0" i="0" u="none" strike="noStrike" kern="1200" baseline="0">
                          <a:solidFill>
                            <a:schemeClr val="dk1"/>
                          </a:solidFill>
                          <a:latin typeface="+mn-lt"/>
                          <a:ea typeface="+mn-ea"/>
                          <a:cs typeface="+mn-cs"/>
                        </a:rPr>
                        <a:t>蛇口を取り外し、ストレーナのゴミを</a:t>
                      </a:r>
                      <a:endParaRPr kumimoji="1" lang="en-US" altLang="ja-JP" sz="1400" b="0" i="0" u="none" strike="noStrike" kern="1200" baseline="0">
                        <a:solidFill>
                          <a:schemeClr val="dk1"/>
                        </a:solidFill>
                        <a:latin typeface="+mn-lt"/>
                        <a:ea typeface="+mn-ea"/>
                        <a:cs typeface="+mn-cs"/>
                      </a:endParaRPr>
                    </a:p>
                    <a:p>
                      <a:r>
                        <a:rPr kumimoji="1" lang="ja-JP" altLang="en-US" sz="1400" b="0" i="0" u="none" strike="noStrike" kern="1200" baseline="0">
                          <a:solidFill>
                            <a:schemeClr val="dk1"/>
                          </a:solidFill>
                          <a:latin typeface="+mn-lt"/>
                          <a:ea typeface="+mn-ea"/>
                          <a:cs typeface="+mn-cs"/>
                        </a:rPr>
                        <a:t>除去する。</a:t>
                      </a:r>
                      <a:endParaRPr kumimoji="1" lang="ja-JP" altLang="en-US" sz="14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0833143"/>
                  </a:ext>
                </a:extLst>
              </a:tr>
            </a:tbl>
          </a:graphicData>
        </a:graphic>
      </p:graphicFrame>
      <p:sp>
        <p:nvSpPr>
          <p:cNvPr id="4" name="スライド番号プレースホルダー 1">
            <a:extLst>
              <a:ext uri="{FF2B5EF4-FFF2-40B4-BE49-F238E27FC236}">
                <a16:creationId xmlns:a16="http://schemas.microsoft.com/office/drawing/2014/main" id="{F8A595F0-0ABF-8230-F04B-929572BC25A4}"/>
              </a:ext>
            </a:extLst>
          </p:cNvPr>
          <p:cNvSpPr txBox="1">
            <a:spLocks/>
          </p:cNvSpPr>
          <p:nvPr/>
        </p:nvSpPr>
        <p:spPr>
          <a:xfrm>
            <a:off x="6648450" y="6494126"/>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49</a:t>
            </a:fld>
            <a:endParaRPr lang="ja-JP" altLang="en-US" sz="1600">
              <a:solidFill>
                <a:schemeClr val="tx1"/>
              </a:solidFill>
              <a:latin typeface="+mn-ea"/>
            </a:endParaRPr>
          </a:p>
        </p:txBody>
      </p:sp>
    </p:spTree>
    <p:extLst>
      <p:ext uri="{BB962C8B-B14F-4D97-AF65-F5344CB8AC3E}">
        <p14:creationId xmlns:p14="http://schemas.microsoft.com/office/powerpoint/2010/main" val="2693614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A7EA4E18-B85D-EE03-AA70-45C12A27B955}"/>
              </a:ext>
            </a:extLst>
          </p:cNvPr>
          <p:cNvSpPr txBox="1">
            <a:spLocks noChangeArrowheads="1"/>
          </p:cNvSpPr>
          <p:nvPr/>
        </p:nvSpPr>
        <p:spPr bwMode="auto">
          <a:xfrm>
            <a:off x="258776" y="362444"/>
            <a:ext cx="871029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a:latin typeface="+mn-ea"/>
                <a:ea typeface="+mn-ea"/>
              </a:rPr>
              <a:t>水道法施行令　第６条</a:t>
            </a:r>
          </a:p>
        </p:txBody>
      </p:sp>
      <p:sp>
        <p:nvSpPr>
          <p:cNvPr id="3" name="四角形: 角を丸くする 2">
            <a:extLst>
              <a:ext uri="{FF2B5EF4-FFF2-40B4-BE49-F238E27FC236}">
                <a16:creationId xmlns:a16="http://schemas.microsoft.com/office/drawing/2014/main" id="{B57764F4-F733-DE2C-93F8-4CD10AAFBFFA}"/>
              </a:ext>
            </a:extLst>
          </p:cNvPr>
          <p:cNvSpPr/>
          <p:nvPr/>
        </p:nvSpPr>
        <p:spPr>
          <a:xfrm>
            <a:off x="258776" y="1124988"/>
            <a:ext cx="8642350" cy="5277747"/>
          </a:xfrm>
          <a:prstGeom prst="roundRect">
            <a:avLst>
              <a:gd name="adj" fmla="val 363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000">
                <a:ln w="0"/>
                <a:solidFill>
                  <a:schemeClr val="tx1"/>
                </a:solidFill>
                <a:latin typeface="+mn-ea"/>
              </a:rPr>
              <a:t>給水装置の構造・材質基準</a:t>
            </a:r>
            <a:endParaRPr kumimoji="1" lang="en-US" altLang="ja-JP" sz="2000">
              <a:ln w="0"/>
              <a:solidFill>
                <a:schemeClr val="tx1"/>
              </a:solidFill>
              <a:latin typeface="+mn-ea"/>
            </a:endParaRPr>
          </a:p>
          <a:p>
            <a:pPr algn="ctr"/>
            <a:endParaRPr kumimoji="1" lang="en-US" altLang="ja-JP" sz="2000" b="1">
              <a:ln w="0"/>
              <a:solidFill>
                <a:srgbClr val="0000CC"/>
              </a:solidFill>
              <a:latin typeface="+mn-ea"/>
            </a:endParaRPr>
          </a:p>
          <a:p>
            <a:pPr marL="457200" indent="-457200">
              <a:buFont typeface="+mj-ea"/>
              <a:buAutoNum type="circleNumDbPlain"/>
            </a:pPr>
            <a:r>
              <a:rPr kumimoji="1" lang="ja-JP" altLang="en-US" sz="2000">
                <a:ln w="0"/>
                <a:solidFill>
                  <a:schemeClr val="tx1"/>
                </a:solidFill>
                <a:latin typeface="+mn-ea"/>
              </a:rPr>
              <a:t>配水管への取付口の位置は、他の給水装置の取付口から</a:t>
            </a:r>
            <a:r>
              <a:rPr kumimoji="1" lang="ja-JP" altLang="en-US" sz="2000" b="1">
                <a:ln w="0"/>
                <a:solidFill>
                  <a:srgbClr val="FF0000"/>
                </a:solidFill>
                <a:latin typeface="+mn-ea"/>
              </a:rPr>
              <a:t>３０</a:t>
            </a:r>
            <a:r>
              <a:rPr kumimoji="1" lang="en-US" altLang="ja-JP" sz="2000" b="1">
                <a:ln w="0"/>
                <a:solidFill>
                  <a:srgbClr val="FF0000"/>
                </a:solidFill>
                <a:latin typeface="+mn-ea"/>
              </a:rPr>
              <a:t>cm</a:t>
            </a:r>
            <a:r>
              <a:rPr kumimoji="1" lang="ja-JP" altLang="en-US" sz="2000" b="1">
                <a:ln w="0"/>
                <a:solidFill>
                  <a:srgbClr val="FF0000"/>
                </a:solidFill>
                <a:latin typeface="+mn-ea"/>
              </a:rPr>
              <a:t>以上</a:t>
            </a:r>
            <a:r>
              <a:rPr kumimoji="1" lang="ja-JP" altLang="en-US" sz="2000">
                <a:ln w="0"/>
                <a:solidFill>
                  <a:schemeClr val="tx1"/>
                </a:solidFill>
                <a:latin typeface="+mn-ea"/>
              </a:rPr>
              <a:t>離れていること。</a:t>
            </a:r>
            <a:endParaRPr kumimoji="1" lang="en-US" altLang="ja-JP" sz="2000">
              <a:ln w="0"/>
              <a:solidFill>
                <a:schemeClr val="tx1"/>
              </a:solidFill>
              <a:latin typeface="+mn-ea"/>
            </a:endParaRPr>
          </a:p>
          <a:p>
            <a:pPr marL="457200" indent="-457200">
              <a:buFont typeface="+mj-ea"/>
              <a:buAutoNum type="circleNumDbPlain"/>
            </a:pPr>
            <a:endParaRPr kumimoji="1" lang="ja-JP" altLang="en-US" sz="2000">
              <a:ln w="0"/>
              <a:solidFill>
                <a:schemeClr val="tx1"/>
              </a:solidFill>
              <a:latin typeface="+mn-ea"/>
            </a:endParaRPr>
          </a:p>
          <a:p>
            <a:pPr marL="457200" indent="-457200">
              <a:buFont typeface="+mj-ea"/>
              <a:buAutoNum type="circleNumDbPlain"/>
            </a:pPr>
            <a:r>
              <a:rPr kumimoji="1" lang="ja-JP" altLang="en-US" sz="2000">
                <a:ln w="0"/>
                <a:solidFill>
                  <a:schemeClr val="tx1"/>
                </a:solidFill>
                <a:latin typeface="+mn-ea"/>
              </a:rPr>
              <a:t>配水管への取付口における給水管の口径は、</a:t>
            </a:r>
            <a:r>
              <a:rPr kumimoji="1" lang="ja-JP" altLang="en-US" sz="2000" b="1">
                <a:ln w="0"/>
                <a:solidFill>
                  <a:srgbClr val="FF0000"/>
                </a:solidFill>
                <a:latin typeface="+mn-ea"/>
              </a:rPr>
              <a:t>水の使用量に比し、著しく過大でないこと。</a:t>
            </a:r>
            <a:endParaRPr kumimoji="1" lang="en-US" altLang="ja-JP" sz="2000" b="1">
              <a:ln w="0"/>
              <a:solidFill>
                <a:srgbClr val="FF0000"/>
              </a:solidFill>
              <a:latin typeface="+mn-ea"/>
            </a:endParaRPr>
          </a:p>
          <a:p>
            <a:pPr marL="457200" indent="-457200">
              <a:buFont typeface="+mj-ea"/>
              <a:buAutoNum type="circleNumDbPlain"/>
            </a:pPr>
            <a:endParaRPr kumimoji="1" lang="ja-JP" altLang="en-US" sz="2000" b="1">
              <a:ln w="0"/>
              <a:solidFill>
                <a:srgbClr val="FF0000"/>
              </a:solidFill>
              <a:latin typeface="+mn-ea"/>
            </a:endParaRPr>
          </a:p>
          <a:p>
            <a:pPr marL="457200" indent="-457200">
              <a:buFont typeface="+mj-ea"/>
              <a:buAutoNum type="circleNumDbPlain"/>
            </a:pPr>
            <a:r>
              <a:rPr kumimoji="1" lang="ja-JP" altLang="en-US" sz="2000">
                <a:ln w="0"/>
                <a:solidFill>
                  <a:schemeClr val="tx1"/>
                </a:solidFill>
                <a:latin typeface="+mn-ea"/>
              </a:rPr>
              <a:t>配水管の水圧に影響を及ぼすおそれのある</a:t>
            </a:r>
            <a:r>
              <a:rPr kumimoji="1" lang="ja-JP" altLang="en-US" sz="2000" b="1">
                <a:ln w="0"/>
                <a:solidFill>
                  <a:srgbClr val="FF0000"/>
                </a:solidFill>
                <a:latin typeface="+mn-ea"/>
              </a:rPr>
              <a:t>ポンプに直接連結されていないこと。</a:t>
            </a:r>
            <a:endParaRPr kumimoji="1" lang="en-US" altLang="ja-JP" sz="2000" b="1">
              <a:ln w="0"/>
              <a:solidFill>
                <a:srgbClr val="FF0000"/>
              </a:solidFill>
              <a:latin typeface="+mn-ea"/>
            </a:endParaRPr>
          </a:p>
          <a:p>
            <a:pPr marL="457200" indent="-457200">
              <a:buFont typeface="+mj-ea"/>
              <a:buAutoNum type="circleNumDbPlain"/>
            </a:pPr>
            <a:endParaRPr kumimoji="1" lang="ja-JP" altLang="en-US" sz="2000" b="1">
              <a:ln w="0"/>
              <a:solidFill>
                <a:srgbClr val="FF0000"/>
              </a:solidFill>
              <a:latin typeface="+mn-ea"/>
            </a:endParaRPr>
          </a:p>
          <a:p>
            <a:pPr marL="457200" indent="-457200">
              <a:buFont typeface="+mj-ea"/>
              <a:buAutoNum type="circleNumDbPlain"/>
            </a:pPr>
            <a:r>
              <a:rPr kumimoji="1" lang="ja-JP" altLang="en-US" sz="2000">
                <a:ln w="0"/>
                <a:solidFill>
                  <a:schemeClr val="tx1"/>
                </a:solidFill>
                <a:latin typeface="+mn-ea"/>
              </a:rPr>
              <a:t>水圧、土圧等に対して充分な耐力を有し、</a:t>
            </a:r>
            <a:r>
              <a:rPr kumimoji="1" lang="ja-JP" altLang="en-US" sz="2000" b="1">
                <a:ln w="0"/>
                <a:solidFill>
                  <a:srgbClr val="FF0000"/>
                </a:solidFill>
                <a:latin typeface="+mn-ea"/>
              </a:rPr>
              <a:t>水が汚染され、又は漏れるおそれがない</a:t>
            </a:r>
            <a:r>
              <a:rPr kumimoji="1" lang="ja-JP" altLang="en-US" sz="2000">
                <a:ln w="0"/>
                <a:solidFill>
                  <a:schemeClr val="tx1"/>
                </a:solidFill>
                <a:latin typeface="+mn-ea"/>
              </a:rPr>
              <a:t>ものであること。</a:t>
            </a:r>
          </a:p>
          <a:p>
            <a:pPr marL="457200" indent="-457200">
              <a:buFont typeface="+mj-ea"/>
              <a:buAutoNum type="circleNumDbPlain"/>
            </a:pPr>
            <a:endParaRPr kumimoji="1" lang="ja-JP" altLang="en-US" sz="2000">
              <a:ln w="0"/>
              <a:solidFill>
                <a:schemeClr val="tx1"/>
              </a:solidFill>
              <a:effectLst>
                <a:outerShdw blurRad="38100" dist="19050" dir="2700000" algn="tl" rotWithShape="0">
                  <a:schemeClr val="dk1">
                    <a:alpha val="40000"/>
                  </a:schemeClr>
                </a:outerShdw>
              </a:effectLst>
              <a:latin typeface="+mn-ea"/>
            </a:endParaRPr>
          </a:p>
        </p:txBody>
      </p:sp>
      <p:sp>
        <p:nvSpPr>
          <p:cNvPr id="4" name="スライド番号プレースホルダー 1">
            <a:extLst>
              <a:ext uri="{FF2B5EF4-FFF2-40B4-BE49-F238E27FC236}">
                <a16:creationId xmlns:a16="http://schemas.microsoft.com/office/drawing/2014/main" id="{7C5F3ADE-BDD4-B6C4-879D-83A46CB9A794}"/>
              </a:ext>
            </a:extLst>
          </p:cNvPr>
          <p:cNvSpPr txBox="1">
            <a:spLocks/>
          </p:cNvSpPr>
          <p:nvPr/>
        </p:nvSpPr>
        <p:spPr>
          <a:xfrm>
            <a:off x="6610350" y="640273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5</a:t>
            </a:fld>
            <a:endParaRPr lang="ja-JP" altLang="en-US" sz="1600">
              <a:solidFill>
                <a:schemeClr val="tx1"/>
              </a:solidFill>
              <a:latin typeface="+mn-ea"/>
            </a:endParaRPr>
          </a:p>
        </p:txBody>
      </p:sp>
    </p:spTree>
    <p:extLst>
      <p:ext uri="{BB962C8B-B14F-4D97-AF65-F5344CB8AC3E}">
        <p14:creationId xmlns:p14="http://schemas.microsoft.com/office/powerpoint/2010/main" val="297633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B57764F4-F733-DE2C-93F8-4CD10AAFBFFA}"/>
              </a:ext>
            </a:extLst>
          </p:cNvPr>
          <p:cNvSpPr/>
          <p:nvPr/>
        </p:nvSpPr>
        <p:spPr>
          <a:xfrm>
            <a:off x="258776" y="911088"/>
            <a:ext cx="8642350" cy="5353878"/>
          </a:xfrm>
          <a:prstGeom prst="roundRect">
            <a:avLst>
              <a:gd name="adj" fmla="val 278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457200" indent="-457200">
              <a:buFont typeface="+mj-ea"/>
              <a:buAutoNum type="circleNumDbPlain" startAt="5"/>
            </a:pPr>
            <a:r>
              <a:rPr kumimoji="1" lang="ja-JP" altLang="en-US" sz="2000" b="1">
                <a:ln w="0"/>
                <a:solidFill>
                  <a:srgbClr val="FF0000"/>
                </a:solidFill>
                <a:latin typeface="+mn-ea"/>
              </a:rPr>
              <a:t>凍結、破壊、侵食等を防止</a:t>
            </a:r>
            <a:r>
              <a:rPr kumimoji="1" lang="ja-JP" altLang="en-US" sz="2000">
                <a:ln w="0"/>
                <a:solidFill>
                  <a:schemeClr val="tx1"/>
                </a:solidFill>
                <a:latin typeface="+mn-ea"/>
              </a:rPr>
              <a:t>するための措置が講ぜられていること。</a:t>
            </a:r>
            <a:endParaRPr kumimoji="1" lang="en-US" altLang="ja-JP" sz="2000">
              <a:ln w="0"/>
              <a:solidFill>
                <a:schemeClr val="tx1"/>
              </a:solidFill>
              <a:latin typeface="+mn-ea"/>
            </a:endParaRPr>
          </a:p>
          <a:p>
            <a:pPr marL="457200" indent="-457200">
              <a:buFont typeface="+mj-ea"/>
              <a:buAutoNum type="circleNumDbPlain" startAt="5"/>
            </a:pPr>
            <a:endParaRPr kumimoji="1" lang="en-US" altLang="ja-JP" sz="2000">
              <a:ln w="0"/>
              <a:solidFill>
                <a:schemeClr val="tx1"/>
              </a:solidFill>
              <a:latin typeface="+mn-ea"/>
            </a:endParaRPr>
          </a:p>
          <a:p>
            <a:pPr marL="457200" indent="-457200">
              <a:buFont typeface="+mj-ea"/>
              <a:buAutoNum type="circleNumDbPlain" startAt="5"/>
            </a:pPr>
            <a:r>
              <a:rPr lang="ja-JP" altLang="en-US" sz="2000" b="1">
                <a:ln w="0"/>
                <a:solidFill>
                  <a:srgbClr val="FF0000"/>
                </a:solidFill>
                <a:latin typeface="+mn-ea"/>
              </a:rPr>
              <a:t>当該給水装置以外の水管その他設備に直接連結されていないこと。</a:t>
            </a:r>
            <a:endParaRPr lang="en-US" altLang="ja-JP" sz="2000" b="1">
              <a:ln w="0"/>
              <a:solidFill>
                <a:srgbClr val="FF0000"/>
              </a:solidFill>
              <a:latin typeface="+mn-ea"/>
            </a:endParaRPr>
          </a:p>
          <a:p>
            <a:pPr marL="457200" indent="-457200">
              <a:buFont typeface="+mj-ea"/>
              <a:buAutoNum type="circleNumDbPlain" startAt="5"/>
            </a:pPr>
            <a:endParaRPr lang="en-US" altLang="ja-JP" sz="2000">
              <a:ln w="0"/>
              <a:solidFill>
                <a:schemeClr val="tx1"/>
              </a:solidFill>
              <a:latin typeface="+mn-ea"/>
            </a:endParaRPr>
          </a:p>
          <a:p>
            <a:pPr marL="457200" indent="-457200">
              <a:buFont typeface="+mj-ea"/>
              <a:buAutoNum type="circleNumDbPlain" startAt="5"/>
            </a:pPr>
            <a:r>
              <a:rPr kumimoji="1" lang="ja-JP" altLang="en-US" sz="2000">
                <a:ln w="0"/>
                <a:solidFill>
                  <a:schemeClr val="tx1"/>
                </a:solidFill>
                <a:latin typeface="+mn-ea"/>
              </a:rPr>
              <a:t>水槽、プール、流しその他水を入れ、又は受ける器具、施設等に給水する給水装置は、</a:t>
            </a:r>
            <a:r>
              <a:rPr kumimoji="1" lang="ja-JP" altLang="en-US" sz="2000" b="1">
                <a:ln w="0"/>
                <a:solidFill>
                  <a:srgbClr val="FF0000"/>
                </a:solidFill>
                <a:latin typeface="+mn-ea"/>
              </a:rPr>
              <a:t>水の逆流を防止するための適当な処置が講ぜられていること。</a:t>
            </a:r>
            <a:endParaRPr kumimoji="1" lang="en-US" altLang="ja-JP" sz="2000" b="1">
              <a:ln w="0"/>
              <a:solidFill>
                <a:srgbClr val="FF0000"/>
              </a:solidFill>
              <a:latin typeface="+mn-ea"/>
            </a:endParaRPr>
          </a:p>
          <a:p>
            <a:endParaRPr lang="en-US" altLang="ja-JP" sz="2000">
              <a:ln w="0"/>
              <a:solidFill>
                <a:schemeClr val="tx1"/>
              </a:solidFill>
              <a:latin typeface="+mn-ea"/>
            </a:endParaRPr>
          </a:p>
          <a:p>
            <a:pPr marL="342900" indent="-342900">
              <a:buFont typeface="Arial" panose="020B0604020202020204" pitchFamily="34" charset="0"/>
              <a:buChar char="•"/>
            </a:pPr>
            <a:r>
              <a:rPr kumimoji="1" lang="ja-JP" altLang="en-US" sz="2000">
                <a:ln w="0"/>
                <a:solidFill>
                  <a:schemeClr val="tx1"/>
                </a:solidFill>
                <a:latin typeface="+mn-ea"/>
              </a:rPr>
              <a:t>構造材質基準を適用するために必要な</a:t>
            </a:r>
            <a:r>
              <a:rPr kumimoji="1" lang="ja-JP" altLang="en-US" sz="2000" b="1">
                <a:ln w="0"/>
                <a:solidFill>
                  <a:srgbClr val="FF0000"/>
                </a:solidFill>
                <a:latin typeface="+mn-ea"/>
              </a:rPr>
              <a:t>技術的細目</a:t>
            </a:r>
            <a:endParaRPr kumimoji="1" lang="en-US" altLang="ja-JP" sz="2000" b="1">
              <a:ln w="0"/>
              <a:solidFill>
                <a:srgbClr val="FF0000"/>
              </a:solidFill>
              <a:latin typeface="+mn-ea"/>
            </a:endParaRPr>
          </a:p>
          <a:p>
            <a:r>
              <a:rPr kumimoji="1" lang="ja-JP" altLang="en-US" sz="2000" b="1">
                <a:ln w="0"/>
                <a:solidFill>
                  <a:srgbClr val="FF0000"/>
                </a:solidFill>
                <a:latin typeface="游ゴシック"/>
                <a:ea typeface="游ゴシック"/>
              </a:rPr>
              <a:t>　</a:t>
            </a:r>
            <a:r>
              <a:rPr lang="ja-JP" altLang="en-US" sz="2000" b="1">
                <a:ln w="0"/>
                <a:solidFill>
                  <a:srgbClr val="FF0000"/>
                </a:solidFill>
                <a:latin typeface="游ゴシック"/>
                <a:ea typeface="游ゴシック"/>
              </a:rPr>
              <a:t>国土交通省令 </a:t>
            </a:r>
            <a:endParaRPr lang="en-US" altLang="ja-JP" sz="2000" b="1">
              <a:ln w="0"/>
              <a:solidFill>
                <a:srgbClr val="FF0000"/>
              </a:solidFill>
              <a:latin typeface="游ゴシック"/>
              <a:ea typeface="游ゴシック"/>
            </a:endParaRPr>
          </a:p>
          <a:p>
            <a:r>
              <a:rPr kumimoji="1" lang="ja-JP" altLang="en-US" sz="2000" b="1">
                <a:ln w="0"/>
                <a:solidFill>
                  <a:srgbClr val="FF0000"/>
                </a:solidFill>
                <a:latin typeface="+mn-ea"/>
              </a:rPr>
              <a:t>　（給水装置の構造及び材質の基準に関する省令）</a:t>
            </a:r>
          </a:p>
          <a:p>
            <a:endParaRPr kumimoji="1" lang="ja-JP" altLang="en-US" sz="2000">
              <a:ln w="0"/>
              <a:solidFill>
                <a:schemeClr val="tx1"/>
              </a:solidFill>
              <a:latin typeface="+mn-ea"/>
            </a:endParaRPr>
          </a:p>
        </p:txBody>
      </p:sp>
      <p:sp>
        <p:nvSpPr>
          <p:cNvPr id="4" name="スライド番号プレースホルダー 1">
            <a:extLst>
              <a:ext uri="{FF2B5EF4-FFF2-40B4-BE49-F238E27FC236}">
                <a16:creationId xmlns:a16="http://schemas.microsoft.com/office/drawing/2014/main" id="{4F750FD1-5D94-0F15-015C-0CC710182632}"/>
              </a:ext>
            </a:extLst>
          </p:cNvPr>
          <p:cNvSpPr txBox="1">
            <a:spLocks/>
          </p:cNvSpPr>
          <p:nvPr/>
        </p:nvSpPr>
        <p:spPr>
          <a:xfrm>
            <a:off x="6610350" y="640273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rPr>
              <a:pPr>
                <a:defRPr/>
              </a:pPr>
              <a:t>6</a:t>
            </a:fld>
            <a:endParaRPr lang="ja-JP" altLang="en-US" sz="1600">
              <a:solidFill>
                <a:schemeClr val="tx1"/>
              </a:solidFill>
            </a:endParaRPr>
          </a:p>
        </p:txBody>
      </p:sp>
    </p:spTree>
    <p:extLst>
      <p:ext uri="{BB962C8B-B14F-4D97-AF65-F5344CB8AC3E}">
        <p14:creationId xmlns:p14="http://schemas.microsoft.com/office/powerpoint/2010/main" val="1860033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a:extLst>
              <a:ext uri="{FF2B5EF4-FFF2-40B4-BE49-F238E27FC236}">
                <a16:creationId xmlns:a16="http://schemas.microsoft.com/office/drawing/2014/main" id="{F3F99B5D-7BDD-ED6B-F502-2D6C20C38C3C}"/>
              </a:ext>
            </a:extLst>
          </p:cNvPr>
          <p:cNvSpPr/>
          <p:nvPr/>
        </p:nvSpPr>
        <p:spPr>
          <a:xfrm>
            <a:off x="737703" y="1743793"/>
            <a:ext cx="2111513" cy="1302856"/>
          </a:xfrm>
          <a:prstGeom prst="ellipse">
            <a:avLst/>
          </a:prstGeom>
          <a:gradFill>
            <a:gsLst>
              <a:gs pos="0">
                <a:schemeClr val="bg1"/>
              </a:gs>
              <a:gs pos="100000">
                <a:schemeClr val="accent1">
                  <a:satMod val="110000"/>
                  <a:lumMod val="100000"/>
                  <a:shade val="100000"/>
                </a:schemeClr>
              </a:gs>
              <a:gs pos="100000">
                <a:schemeClr val="accent1">
                  <a:lumMod val="99000"/>
                  <a:satMod val="120000"/>
                  <a:shade val="78000"/>
                </a:schemeClr>
              </a:gs>
            </a:gsLst>
          </a:gradFill>
          <a:ln/>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a:solidFill>
                  <a:schemeClr val="tx1"/>
                </a:solidFill>
                <a:latin typeface="+mn-ea"/>
              </a:rPr>
              <a:t>①耐圧</a:t>
            </a:r>
          </a:p>
        </p:txBody>
      </p:sp>
      <p:sp>
        <p:nvSpPr>
          <p:cNvPr id="9" name="円/楕円 8">
            <a:extLst>
              <a:ext uri="{FF2B5EF4-FFF2-40B4-BE49-F238E27FC236}">
                <a16:creationId xmlns:a16="http://schemas.microsoft.com/office/drawing/2014/main" id="{C58D0F19-39DA-D7E0-1E7A-B709F0A0BE35}"/>
              </a:ext>
            </a:extLst>
          </p:cNvPr>
          <p:cNvSpPr/>
          <p:nvPr/>
        </p:nvSpPr>
        <p:spPr>
          <a:xfrm>
            <a:off x="3397717" y="1272007"/>
            <a:ext cx="2111513" cy="1302856"/>
          </a:xfrm>
          <a:prstGeom prst="ellipse">
            <a:avLst/>
          </a:prstGeom>
          <a:gradFill>
            <a:gsLst>
              <a:gs pos="0">
                <a:schemeClr val="bg1"/>
              </a:gs>
              <a:gs pos="100000">
                <a:schemeClr val="accent1">
                  <a:satMod val="110000"/>
                  <a:lumMod val="100000"/>
                  <a:shade val="100000"/>
                </a:schemeClr>
              </a:gs>
              <a:gs pos="100000">
                <a:schemeClr val="accent1">
                  <a:lumMod val="99000"/>
                  <a:satMod val="120000"/>
                  <a:shade val="78000"/>
                </a:schemeClr>
              </a:gs>
            </a:gsLst>
          </a:gradFill>
          <a:ln/>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a:solidFill>
                  <a:schemeClr val="tx1"/>
                </a:solidFill>
                <a:latin typeface="+mn-ea"/>
              </a:rPr>
              <a:t>②浸出</a:t>
            </a:r>
          </a:p>
        </p:txBody>
      </p:sp>
      <p:sp>
        <p:nvSpPr>
          <p:cNvPr id="11" name="円/楕円 10">
            <a:extLst>
              <a:ext uri="{FF2B5EF4-FFF2-40B4-BE49-F238E27FC236}">
                <a16:creationId xmlns:a16="http://schemas.microsoft.com/office/drawing/2014/main" id="{AE37E7BF-017F-92ED-0BBB-3B051385CC35}"/>
              </a:ext>
            </a:extLst>
          </p:cNvPr>
          <p:cNvSpPr/>
          <p:nvPr/>
        </p:nvSpPr>
        <p:spPr>
          <a:xfrm>
            <a:off x="5757465" y="1804632"/>
            <a:ext cx="3140768" cy="1302856"/>
          </a:xfrm>
          <a:prstGeom prst="ellipse">
            <a:avLst/>
          </a:prstGeom>
          <a:gradFill>
            <a:gsLst>
              <a:gs pos="0">
                <a:schemeClr val="bg1"/>
              </a:gs>
              <a:gs pos="100000">
                <a:schemeClr val="accent1">
                  <a:satMod val="110000"/>
                  <a:lumMod val="100000"/>
                  <a:shade val="100000"/>
                </a:schemeClr>
              </a:gs>
              <a:gs pos="100000">
                <a:schemeClr val="accent1">
                  <a:lumMod val="99000"/>
                  <a:satMod val="120000"/>
                  <a:shade val="78000"/>
                </a:schemeClr>
              </a:gs>
            </a:gsLst>
          </a:gradFill>
          <a:ln/>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a:solidFill>
                  <a:schemeClr val="tx1"/>
                </a:solidFill>
                <a:latin typeface="+mn-ea"/>
              </a:rPr>
              <a:t>③水撃限界</a:t>
            </a:r>
          </a:p>
        </p:txBody>
      </p:sp>
      <p:sp>
        <p:nvSpPr>
          <p:cNvPr id="12" name="円/楕円 11">
            <a:extLst>
              <a:ext uri="{FF2B5EF4-FFF2-40B4-BE49-F238E27FC236}">
                <a16:creationId xmlns:a16="http://schemas.microsoft.com/office/drawing/2014/main" id="{AED4DC92-A7EC-3431-F7F3-3E850E709E50}"/>
              </a:ext>
            </a:extLst>
          </p:cNvPr>
          <p:cNvSpPr/>
          <p:nvPr/>
        </p:nvSpPr>
        <p:spPr>
          <a:xfrm>
            <a:off x="840498" y="3918310"/>
            <a:ext cx="2008718" cy="1302856"/>
          </a:xfrm>
          <a:prstGeom prst="ellipse">
            <a:avLst/>
          </a:prstGeom>
          <a:gradFill>
            <a:gsLst>
              <a:gs pos="0">
                <a:schemeClr val="bg1"/>
              </a:gs>
              <a:gs pos="100000">
                <a:schemeClr val="accent1">
                  <a:satMod val="110000"/>
                  <a:lumMod val="100000"/>
                  <a:shade val="100000"/>
                </a:schemeClr>
              </a:gs>
              <a:gs pos="100000">
                <a:schemeClr val="accent1">
                  <a:lumMod val="99000"/>
                  <a:satMod val="120000"/>
                  <a:shade val="78000"/>
                </a:schemeClr>
              </a:gs>
            </a:gsLst>
          </a:gradFill>
          <a:ln/>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a:solidFill>
                  <a:schemeClr val="tx1"/>
                </a:solidFill>
                <a:latin typeface="+mn-ea"/>
              </a:rPr>
              <a:t>④防食</a:t>
            </a:r>
          </a:p>
        </p:txBody>
      </p:sp>
      <p:sp>
        <p:nvSpPr>
          <p:cNvPr id="13" name="円/楕円 12">
            <a:extLst>
              <a:ext uri="{FF2B5EF4-FFF2-40B4-BE49-F238E27FC236}">
                <a16:creationId xmlns:a16="http://schemas.microsoft.com/office/drawing/2014/main" id="{65FF34A6-107C-8BA4-26DF-949A81A1019B}"/>
              </a:ext>
            </a:extLst>
          </p:cNvPr>
          <p:cNvSpPr/>
          <p:nvPr/>
        </p:nvSpPr>
        <p:spPr>
          <a:xfrm>
            <a:off x="3001616" y="3266882"/>
            <a:ext cx="3140768" cy="1302856"/>
          </a:xfrm>
          <a:prstGeom prst="ellipse">
            <a:avLst/>
          </a:prstGeom>
          <a:gradFill>
            <a:gsLst>
              <a:gs pos="0">
                <a:schemeClr val="bg1"/>
              </a:gs>
              <a:gs pos="100000">
                <a:schemeClr val="accent1">
                  <a:satMod val="110000"/>
                  <a:lumMod val="100000"/>
                  <a:shade val="100000"/>
                </a:schemeClr>
              </a:gs>
              <a:gs pos="100000">
                <a:schemeClr val="accent1">
                  <a:lumMod val="99000"/>
                  <a:satMod val="120000"/>
                  <a:shade val="78000"/>
                </a:schemeClr>
              </a:gs>
            </a:gsLst>
          </a:gradFill>
          <a:ln/>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a:solidFill>
                  <a:schemeClr val="tx1"/>
                </a:solidFill>
                <a:latin typeface="+mn-ea"/>
              </a:rPr>
              <a:t>⑤逆流防止</a:t>
            </a:r>
          </a:p>
        </p:txBody>
      </p:sp>
      <p:sp>
        <p:nvSpPr>
          <p:cNvPr id="14" name="円/楕円 13">
            <a:extLst>
              <a:ext uri="{FF2B5EF4-FFF2-40B4-BE49-F238E27FC236}">
                <a16:creationId xmlns:a16="http://schemas.microsoft.com/office/drawing/2014/main" id="{8CDDBA12-3F21-184C-92D6-CE79CD65C1E3}"/>
              </a:ext>
            </a:extLst>
          </p:cNvPr>
          <p:cNvSpPr/>
          <p:nvPr/>
        </p:nvSpPr>
        <p:spPr>
          <a:xfrm>
            <a:off x="3576604" y="5008176"/>
            <a:ext cx="2180861" cy="1302856"/>
          </a:xfrm>
          <a:prstGeom prst="ellipse">
            <a:avLst/>
          </a:prstGeom>
          <a:gradFill>
            <a:gsLst>
              <a:gs pos="0">
                <a:schemeClr val="bg1"/>
              </a:gs>
              <a:gs pos="100000">
                <a:schemeClr val="accent1">
                  <a:satMod val="110000"/>
                  <a:lumMod val="100000"/>
                  <a:shade val="100000"/>
                </a:schemeClr>
              </a:gs>
              <a:gs pos="100000">
                <a:schemeClr val="accent1">
                  <a:lumMod val="99000"/>
                  <a:satMod val="120000"/>
                  <a:shade val="78000"/>
                </a:schemeClr>
              </a:gs>
            </a:gsLst>
          </a:gradFill>
          <a:ln/>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a:solidFill>
                  <a:schemeClr val="tx1"/>
                </a:solidFill>
                <a:latin typeface="+mn-ea"/>
              </a:rPr>
              <a:t>⑦耐寒</a:t>
            </a:r>
          </a:p>
        </p:txBody>
      </p:sp>
      <p:sp>
        <p:nvSpPr>
          <p:cNvPr id="15" name="円/楕円 14">
            <a:extLst>
              <a:ext uri="{FF2B5EF4-FFF2-40B4-BE49-F238E27FC236}">
                <a16:creationId xmlns:a16="http://schemas.microsoft.com/office/drawing/2014/main" id="{E8EDCDAA-FF55-C2AE-DE48-3E4F794ABED1}"/>
              </a:ext>
            </a:extLst>
          </p:cNvPr>
          <p:cNvSpPr/>
          <p:nvPr/>
        </p:nvSpPr>
        <p:spPr>
          <a:xfrm>
            <a:off x="6596427" y="3918310"/>
            <a:ext cx="2180861" cy="1302856"/>
          </a:xfrm>
          <a:prstGeom prst="ellipse">
            <a:avLst/>
          </a:prstGeom>
          <a:gradFill>
            <a:gsLst>
              <a:gs pos="0">
                <a:schemeClr val="bg1"/>
              </a:gs>
              <a:gs pos="100000">
                <a:schemeClr val="accent1">
                  <a:satMod val="110000"/>
                  <a:lumMod val="100000"/>
                  <a:shade val="100000"/>
                </a:schemeClr>
              </a:gs>
              <a:gs pos="100000">
                <a:schemeClr val="accent1">
                  <a:lumMod val="99000"/>
                  <a:satMod val="120000"/>
                  <a:shade val="78000"/>
                </a:schemeClr>
              </a:gs>
            </a:gsLst>
          </a:gradFill>
          <a:ln/>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a:solidFill>
                  <a:schemeClr val="tx1"/>
                </a:solidFill>
                <a:latin typeface="+mn-ea"/>
              </a:rPr>
              <a:t>⑥耐久</a:t>
            </a:r>
          </a:p>
        </p:txBody>
      </p:sp>
      <p:sp>
        <p:nvSpPr>
          <p:cNvPr id="57367" name="Text Box 6">
            <a:extLst>
              <a:ext uri="{FF2B5EF4-FFF2-40B4-BE49-F238E27FC236}">
                <a16:creationId xmlns:a16="http://schemas.microsoft.com/office/drawing/2014/main" id="{09788EF9-E225-7DED-AA55-6DA4C0C96E41}"/>
              </a:ext>
            </a:extLst>
          </p:cNvPr>
          <p:cNvSpPr txBox="1">
            <a:spLocks noChangeArrowheads="1"/>
          </p:cNvSpPr>
          <p:nvPr/>
        </p:nvSpPr>
        <p:spPr bwMode="auto">
          <a:xfrm>
            <a:off x="250825" y="199381"/>
            <a:ext cx="86423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ct val="50000"/>
              </a:spcBef>
              <a:buFontTx/>
              <a:buNone/>
            </a:pPr>
            <a:r>
              <a:rPr lang="ja-JP" altLang="en-US" sz="3600">
                <a:latin typeface="+mn-ea"/>
                <a:ea typeface="+mn-ea"/>
              </a:rPr>
              <a:t>給水装置の構造及び材質に関する省令</a:t>
            </a:r>
            <a:endParaRPr lang="en-US" altLang="ja-JP" sz="3600">
              <a:latin typeface="+mn-ea"/>
              <a:ea typeface="+mn-ea"/>
            </a:endParaRPr>
          </a:p>
        </p:txBody>
      </p:sp>
      <p:sp>
        <p:nvSpPr>
          <p:cNvPr id="4" name="スライド番号プレースホルダー 1">
            <a:extLst>
              <a:ext uri="{FF2B5EF4-FFF2-40B4-BE49-F238E27FC236}">
                <a16:creationId xmlns:a16="http://schemas.microsoft.com/office/drawing/2014/main" id="{E75266FC-79B3-F037-2BBE-35012B2429DE}"/>
              </a:ext>
            </a:extLst>
          </p:cNvPr>
          <p:cNvSpPr txBox="1">
            <a:spLocks/>
          </p:cNvSpPr>
          <p:nvPr/>
        </p:nvSpPr>
        <p:spPr>
          <a:xfrm>
            <a:off x="6610350" y="640273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7</a:t>
            </a:fld>
            <a:endParaRPr lang="ja-JP" altLang="en-US" sz="1600">
              <a:solidFill>
                <a:schemeClr val="tx1"/>
              </a:solidFill>
              <a:latin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A7EA4E18-B85D-EE03-AA70-45C12A27B955}"/>
              </a:ext>
            </a:extLst>
          </p:cNvPr>
          <p:cNvSpPr txBox="1">
            <a:spLocks noChangeArrowheads="1"/>
          </p:cNvSpPr>
          <p:nvPr/>
        </p:nvSpPr>
        <p:spPr bwMode="auto">
          <a:xfrm>
            <a:off x="250825" y="192807"/>
            <a:ext cx="86423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685800" indent="-22860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algn="ctr" eaLnBrk="1" hangingPunct="1">
              <a:lnSpc>
                <a:spcPct val="100000"/>
              </a:lnSpc>
              <a:spcBef>
                <a:spcPts val="1000"/>
              </a:spcBef>
              <a:buFont typeface="Arial" panose="020B0604020202020204" pitchFamily="34" charset="0"/>
              <a:buNone/>
            </a:pPr>
            <a:r>
              <a:rPr lang="ja-JP" altLang="en-US" sz="3600">
                <a:latin typeface="+mn-ea"/>
                <a:ea typeface="+mn-ea"/>
              </a:rPr>
              <a:t>給水装置材料</a:t>
            </a:r>
          </a:p>
        </p:txBody>
      </p:sp>
      <p:sp>
        <p:nvSpPr>
          <p:cNvPr id="3" name="四角形: 角を丸くする 2">
            <a:extLst>
              <a:ext uri="{FF2B5EF4-FFF2-40B4-BE49-F238E27FC236}">
                <a16:creationId xmlns:a16="http://schemas.microsoft.com/office/drawing/2014/main" id="{B57764F4-F733-DE2C-93F8-4CD10AAFBFFA}"/>
              </a:ext>
            </a:extLst>
          </p:cNvPr>
          <p:cNvSpPr/>
          <p:nvPr/>
        </p:nvSpPr>
        <p:spPr>
          <a:xfrm>
            <a:off x="258776" y="919701"/>
            <a:ext cx="8642350" cy="5349186"/>
          </a:xfrm>
          <a:prstGeom prst="roundRect">
            <a:avLst>
              <a:gd name="adj" fmla="val 26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000">
                <a:ln w="0"/>
                <a:solidFill>
                  <a:schemeClr val="tx1"/>
                </a:solidFill>
                <a:latin typeface="+mn-ea"/>
              </a:rPr>
              <a:t>給水装置用材料は、省令で定める性能基準に適合している製品であれば自由に選択して設置することができる。</a:t>
            </a:r>
            <a:endParaRPr kumimoji="1" lang="en-US" altLang="ja-JP" sz="2000">
              <a:ln w="0"/>
              <a:solidFill>
                <a:schemeClr val="tx1"/>
              </a:solidFill>
              <a:latin typeface="+mn-ea"/>
            </a:endParaRPr>
          </a:p>
          <a:p>
            <a:endParaRPr lang="en-US" altLang="ja-JP" sz="2000">
              <a:ln w="0"/>
              <a:solidFill>
                <a:schemeClr val="tx1"/>
              </a:solidFill>
              <a:effectLst>
                <a:outerShdw blurRad="38100" dist="19050" dir="2700000" algn="tl" rotWithShape="0">
                  <a:schemeClr val="dk1">
                    <a:alpha val="40000"/>
                  </a:schemeClr>
                </a:outerShdw>
              </a:effectLst>
              <a:latin typeface="+mn-ea"/>
            </a:endParaRPr>
          </a:p>
          <a:p>
            <a:endParaRPr kumimoji="1" lang="en-US" altLang="ja-JP" sz="2000">
              <a:ln w="0"/>
              <a:solidFill>
                <a:schemeClr val="tx1"/>
              </a:solidFill>
              <a:effectLst>
                <a:outerShdw blurRad="38100" dist="19050" dir="2700000" algn="tl" rotWithShape="0">
                  <a:schemeClr val="dk1">
                    <a:alpha val="40000"/>
                  </a:schemeClr>
                </a:outerShdw>
              </a:effectLst>
              <a:latin typeface="+mn-ea"/>
            </a:endParaRPr>
          </a:p>
          <a:p>
            <a:endParaRPr kumimoji="1" lang="ja-JP" altLang="en-US" sz="2000">
              <a:ln w="0"/>
              <a:solidFill>
                <a:schemeClr val="tx1"/>
              </a:solidFill>
              <a:effectLst>
                <a:outerShdw blurRad="38100" dist="19050" dir="2700000" algn="tl" rotWithShape="0">
                  <a:schemeClr val="dk1">
                    <a:alpha val="40000"/>
                  </a:schemeClr>
                </a:outerShdw>
              </a:effectLst>
              <a:latin typeface="+mn-ea"/>
            </a:endParaRPr>
          </a:p>
        </p:txBody>
      </p:sp>
      <p:sp>
        <p:nvSpPr>
          <p:cNvPr id="4" name="矢印: 下 3">
            <a:extLst>
              <a:ext uri="{FF2B5EF4-FFF2-40B4-BE49-F238E27FC236}">
                <a16:creationId xmlns:a16="http://schemas.microsoft.com/office/drawing/2014/main" id="{C49CA909-3522-DD95-A0EE-6AE79AD6FC44}"/>
              </a:ext>
            </a:extLst>
          </p:cNvPr>
          <p:cNvSpPr/>
          <p:nvPr/>
        </p:nvSpPr>
        <p:spPr>
          <a:xfrm>
            <a:off x="3458818" y="2559383"/>
            <a:ext cx="2226366"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 name="四角形: 角を丸くする 5">
            <a:extLst>
              <a:ext uri="{FF2B5EF4-FFF2-40B4-BE49-F238E27FC236}">
                <a16:creationId xmlns:a16="http://schemas.microsoft.com/office/drawing/2014/main" id="{2B2F7231-7166-7D1A-521C-C12BAFAA6279}"/>
              </a:ext>
            </a:extLst>
          </p:cNvPr>
          <p:cNvSpPr/>
          <p:nvPr/>
        </p:nvSpPr>
        <p:spPr>
          <a:xfrm>
            <a:off x="947530" y="3210928"/>
            <a:ext cx="7248939" cy="31360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b="1">
                <a:ln w="0"/>
                <a:solidFill>
                  <a:schemeClr val="tx1"/>
                </a:solidFill>
                <a:latin typeface="+mn-ea"/>
              </a:rPr>
              <a:t>＜基準適合の確認方法＞</a:t>
            </a:r>
            <a:endParaRPr lang="en-US" altLang="ja-JP" sz="2000" b="1">
              <a:ln w="0"/>
              <a:solidFill>
                <a:schemeClr val="tx1"/>
              </a:solidFill>
              <a:latin typeface="+mn-ea"/>
            </a:endParaRPr>
          </a:p>
          <a:p>
            <a:pPr marL="285750" indent="-285750">
              <a:buFont typeface="Arial" panose="020B0604020202020204" pitchFamily="34" charset="0"/>
              <a:buChar char="•"/>
            </a:pPr>
            <a:r>
              <a:rPr lang="ja-JP" altLang="en-US" sz="2000">
                <a:ln w="0"/>
                <a:solidFill>
                  <a:schemeClr val="tx1"/>
                </a:solidFill>
                <a:latin typeface="+mn-ea"/>
              </a:rPr>
              <a:t>第三者認証⇒認証シールなど</a:t>
            </a:r>
            <a:endParaRPr lang="en-US" altLang="ja-JP" sz="2000">
              <a:ln w="0"/>
              <a:solidFill>
                <a:schemeClr val="tx1"/>
              </a:solidFill>
              <a:latin typeface="+mn-ea"/>
            </a:endParaRPr>
          </a:p>
          <a:p>
            <a:endParaRPr lang="en-US" altLang="ja-JP" sz="2000">
              <a:ln w="0"/>
              <a:solidFill>
                <a:schemeClr val="tx1"/>
              </a:solidFill>
              <a:latin typeface="+mn-ea"/>
            </a:endParaRPr>
          </a:p>
          <a:p>
            <a:pPr marL="285750" indent="-285750">
              <a:buFont typeface="Arial" panose="020B0604020202020204" pitchFamily="34" charset="0"/>
              <a:buChar char="•"/>
            </a:pPr>
            <a:endParaRPr lang="en-US" altLang="ja-JP" sz="2000">
              <a:ln w="0"/>
              <a:solidFill>
                <a:schemeClr val="tx1"/>
              </a:solidFill>
              <a:latin typeface="+mn-ea"/>
            </a:endParaRPr>
          </a:p>
          <a:p>
            <a:pPr marL="285750" indent="-285750">
              <a:buFont typeface="Arial" panose="020B0604020202020204" pitchFamily="34" charset="0"/>
              <a:buChar char="•"/>
            </a:pPr>
            <a:endParaRPr lang="en-US" altLang="ja-JP" sz="2000">
              <a:ln w="0"/>
              <a:solidFill>
                <a:schemeClr val="tx1"/>
              </a:solidFill>
              <a:latin typeface="+mn-ea"/>
            </a:endParaRPr>
          </a:p>
          <a:p>
            <a:endParaRPr lang="en-US" altLang="ja-JP" sz="2000">
              <a:ln w="0"/>
              <a:solidFill>
                <a:schemeClr val="tx1"/>
              </a:solidFill>
              <a:latin typeface="+mn-ea"/>
            </a:endParaRPr>
          </a:p>
          <a:p>
            <a:pPr marL="285750" indent="-285750">
              <a:buFont typeface="Arial" panose="020B0604020202020204" pitchFamily="34" charset="0"/>
              <a:buChar char="•"/>
            </a:pPr>
            <a:endParaRPr kumimoji="1" lang="en-US" altLang="ja-JP" sz="2000">
              <a:ln w="0"/>
              <a:solidFill>
                <a:schemeClr val="tx1"/>
              </a:solidFill>
              <a:latin typeface="+mn-ea"/>
            </a:endParaRPr>
          </a:p>
          <a:p>
            <a:pPr marL="285750" indent="-285750">
              <a:buFont typeface="Arial" panose="020B0604020202020204" pitchFamily="34" charset="0"/>
              <a:buChar char="•"/>
            </a:pPr>
            <a:r>
              <a:rPr kumimoji="1" lang="ja-JP" altLang="en-US" sz="2000">
                <a:ln w="0"/>
                <a:solidFill>
                  <a:schemeClr val="tx1"/>
                </a:solidFill>
                <a:latin typeface="+mn-ea"/>
              </a:rPr>
              <a:t>自己認証　⇒試験成績書など</a:t>
            </a:r>
          </a:p>
        </p:txBody>
      </p:sp>
      <p:pic>
        <p:nvPicPr>
          <p:cNvPr id="7" name="図 6">
            <a:extLst>
              <a:ext uri="{FF2B5EF4-FFF2-40B4-BE49-F238E27FC236}">
                <a16:creationId xmlns:a16="http://schemas.microsoft.com/office/drawing/2014/main" id="{0ED61C01-EAD5-DEF7-47BB-1CD2BE382EBC}"/>
              </a:ext>
            </a:extLst>
          </p:cNvPr>
          <p:cNvPicPr>
            <a:picLocks noChangeAspect="1"/>
          </p:cNvPicPr>
          <p:nvPr/>
        </p:nvPicPr>
        <p:blipFill>
          <a:blip r:embed="rId3"/>
          <a:stretch>
            <a:fillRect/>
          </a:stretch>
        </p:blipFill>
        <p:spPr>
          <a:xfrm>
            <a:off x="1090365" y="4119311"/>
            <a:ext cx="6794677" cy="1164437"/>
          </a:xfrm>
          <a:prstGeom prst="rect">
            <a:avLst/>
          </a:prstGeom>
        </p:spPr>
      </p:pic>
      <p:pic>
        <p:nvPicPr>
          <p:cNvPr id="8" name="図 7">
            <a:extLst>
              <a:ext uri="{FF2B5EF4-FFF2-40B4-BE49-F238E27FC236}">
                <a16:creationId xmlns:a16="http://schemas.microsoft.com/office/drawing/2014/main" id="{B8A60803-6B52-A94F-AF18-FD268A9BDEAC}"/>
              </a:ext>
            </a:extLst>
          </p:cNvPr>
          <p:cNvPicPr>
            <a:picLocks noChangeAspect="1"/>
          </p:cNvPicPr>
          <p:nvPr/>
        </p:nvPicPr>
        <p:blipFill>
          <a:blip r:embed="rId4"/>
          <a:stretch>
            <a:fillRect/>
          </a:stretch>
        </p:blipFill>
        <p:spPr>
          <a:xfrm>
            <a:off x="6099259" y="5095323"/>
            <a:ext cx="1954375" cy="622154"/>
          </a:xfrm>
          <a:prstGeom prst="rect">
            <a:avLst/>
          </a:prstGeom>
        </p:spPr>
      </p:pic>
      <p:sp>
        <p:nvSpPr>
          <p:cNvPr id="5" name="スライド番号プレースホルダー 1">
            <a:extLst>
              <a:ext uri="{FF2B5EF4-FFF2-40B4-BE49-F238E27FC236}">
                <a16:creationId xmlns:a16="http://schemas.microsoft.com/office/drawing/2014/main" id="{DB880D3E-90D3-3A36-FDDB-F9D2B7AEDCA8}"/>
              </a:ext>
            </a:extLst>
          </p:cNvPr>
          <p:cNvSpPr txBox="1">
            <a:spLocks/>
          </p:cNvSpPr>
          <p:nvPr/>
        </p:nvSpPr>
        <p:spPr>
          <a:xfrm>
            <a:off x="6610350" y="640273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3F8074E-9A4A-416A-BBE4-299B6DBD093A}" type="slidenum">
              <a:rPr lang="ja-JP" altLang="en-US" sz="1600" smtClean="0">
                <a:solidFill>
                  <a:schemeClr val="tx1"/>
                </a:solidFill>
                <a:latin typeface="+mn-ea"/>
              </a:rPr>
              <a:pPr>
                <a:defRPr/>
              </a:pPr>
              <a:t>8</a:t>
            </a:fld>
            <a:endParaRPr lang="ja-JP" altLang="en-US" sz="1600">
              <a:solidFill>
                <a:schemeClr val="tx1"/>
              </a:solidFill>
              <a:latin typeface="+mn-ea"/>
            </a:endParaRPr>
          </a:p>
        </p:txBody>
      </p:sp>
    </p:spTree>
    <p:extLst>
      <p:ext uri="{BB962C8B-B14F-4D97-AF65-F5344CB8AC3E}">
        <p14:creationId xmlns:p14="http://schemas.microsoft.com/office/powerpoint/2010/main" val="255127465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TotalTime>
  <Words>3906</Words>
  <Application>Microsoft Office PowerPoint</Application>
  <PresentationFormat>画面に合わせる (4:3)</PresentationFormat>
  <Paragraphs>507</Paragraphs>
  <Slides>50</Slides>
  <Notes>48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50</vt:i4>
      </vt:variant>
    </vt:vector>
  </HeadingPairs>
  <TitlesOfParts>
    <vt:vector size="57" baseType="lpstr">
      <vt:lpstr>HG丸ｺﾞｼｯｸM-PRO</vt:lpstr>
      <vt:lpstr>ＭＳ Ｐゴシック</vt:lpstr>
      <vt:lpstr>ＭＳ ゴシック</vt:lpstr>
      <vt:lpstr>游ゴシック</vt:lpstr>
      <vt:lpstr>Arial</vt:lpstr>
      <vt:lpstr>Calibri</vt:lpstr>
      <vt:lpstr>Office テーマ</vt:lpstr>
      <vt:lpstr>令和7年度 東部地区指定給水装置 工事事業者研修会</vt:lpstr>
      <vt:lpstr>講習の内容</vt:lpstr>
      <vt:lpstr>１　給水装置に関連した 水道法関係規定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給水条例関連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給水方式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 給水装置の誤接続対策</vt:lpstr>
      <vt:lpstr>PowerPoint プレゼンテーション</vt:lpstr>
      <vt:lpstr>PowerPoint プレゼンテーション</vt:lpstr>
      <vt:lpstr>PowerPoint プレゼンテーション</vt:lpstr>
      <vt:lpstr>PowerPoint プレゼンテーション</vt:lpstr>
      <vt:lpstr>５ 事故事例紹介</vt:lpstr>
      <vt:lpstr>PowerPoint プレゼンテーション</vt:lpstr>
      <vt:lpstr>PowerPoint プレゼンテーション</vt:lpstr>
      <vt:lpstr>PowerPoint プレゼンテーション</vt:lpstr>
      <vt:lpstr>PowerPoint プレゼンテーション</vt:lpstr>
      <vt:lpstr>６ 指定工事事業者の取組み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７ 給水装置の維持管理</vt:lpstr>
      <vt:lpstr>PowerPoint プレゼンテーション</vt:lpstr>
      <vt:lpstr>PowerPoint プレゼンテーション</vt:lpstr>
    </vt:vector>
  </TitlesOfParts>
  <Company>東京水道株式会社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指定給水装置工事 事業者研修会</dc:title>
  <dc:creator>柴田 敏</dc:creator>
  <cp:lastModifiedBy>NZ25EC031</cp:lastModifiedBy>
  <cp:revision>6</cp:revision>
  <cp:lastPrinted>2026-01-07T00:37:39Z</cp:lastPrinted>
  <dcterms:created xsi:type="dcterms:W3CDTF">2016-04-08T00:38:16Z</dcterms:created>
  <dcterms:modified xsi:type="dcterms:W3CDTF">2026-01-14T00:50:46Z</dcterms:modified>
</cp:coreProperties>
</file>