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4"/>
  </p:notesMasterIdLst>
  <p:sldIdLst>
    <p:sldId id="261" r:id="rId2"/>
    <p:sldId id="262" r:id="rId3"/>
  </p:sldIdLst>
  <p:sldSz cx="21602700" cy="30495875"/>
  <p:notesSz cx="6797675" cy="9926638"/>
  <p:defaultTextStyle>
    <a:defPPr>
      <a:defRPr lang="ja-JP"/>
    </a:defPPr>
    <a:lvl1pPr algn="l" defTabSz="2840038" rtl="0" fontAlgn="base">
      <a:spcBef>
        <a:spcPct val="0"/>
      </a:spcBef>
      <a:spcAft>
        <a:spcPct val="0"/>
      </a:spcAft>
      <a:defRPr kumimoji="1" sz="5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1419225" indent="-962025" algn="l" defTabSz="2840038" rtl="0" fontAlgn="base">
      <a:spcBef>
        <a:spcPct val="0"/>
      </a:spcBef>
      <a:spcAft>
        <a:spcPct val="0"/>
      </a:spcAft>
      <a:defRPr kumimoji="1" sz="5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2840038" indent="-1925638" algn="l" defTabSz="2840038" rtl="0" fontAlgn="base">
      <a:spcBef>
        <a:spcPct val="0"/>
      </a:spcBef>
      <a:spcAft>
        <a:spcPct val="0"/>
      </a:spcAft>
      <a:defRPr kumimoji="1" sz="5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4260850" indent="-2889250" algn="l" defTabSz="2840038" rtl="0" fontAlgn="base">
      <a:spcBef>
        <a:spcPct val="0"/>
      </a:spcBef>
      <a:spcAft>
        <a:spcPct val="0"/>
      </a:spcAft>
      <a:defRPr kumimoji="1" sz="5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5681663" indent="-3852863" algn="l" defTabSz="2840038" rtl="0" fontAlgn="base">
      <a:spcBef>
        <a:spcPct val="0"/>
      </a:spcBef>
      <a:spcAft>
        <a:spcPct val="0"/>
      </a:spcAft>
      <a:defRPr kumimoji="1" sz="5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5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5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5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5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04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11"/>
    <a:srgbClr val="FF6699"/>
    <a:srgbClr val="EE0000"/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8"/>
    <p:restoredTop sz="94660"/>
  </p:normalViewPr>
  <p:slideViewPr>
    <p:cSldViewPr snapToGrid="0">
      <p:cViewPr varScale="1">
        <p:scale>
          <a:sx n="25" d="100"/>
          <a:sy n="25" d="100"/>
        </p:scale>
        <p:origin x="-3054" y="-120"/>
      </p:cViewPr>
      <p:guideLst>
        <p:guide orient="horz" pos="9604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55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defTabSz="284206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02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855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defTabSz="284206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CA139E-2583-4B26-A050-17747ADD8A08}" type="datetimeFigureOut">
              <a:rPr lang="ja-JP" altLang="en-US"/>
              <a:pPr>
                <a:defRPr/>
              </a:pPr>
              <a:t>2023/9/8</a:t>
            </a:fld>
            <a:endParaRPr lang="ja-JP" altLang="en-US"/>
          </a:p>
        </p:txBody>
      </p:sp>
      <p:sp>
        <p:nvSpPr>
          <p:cNvPr id="1103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1388" y="1239838"/>
            <a:ext cx="23749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ja-JP" altLang="en-US" noProof="0"/>
          </a:p>
        </p:txBody>
      </p:sp>
      <p:sp>
        <p:nvSpPr>
          <p:cNvPr id="1104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553"/>
            <a:ext cx="5438140" cy="390905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05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084"/>
            <a:ext cx="2946189" cy="49855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defTabSz="284206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06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99" y="9428084"/>
            <a:ext cx="2946189" cy="49855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 defTabSz="284206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DF0DD7-F0C1-4171-8C83-683C50B84A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2357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840038" rtl="0" fontAlgn="base">
      <a:spcBef>
        <a:spcPct val="30000"/>
      </a:spcBef>
      <a:spcAft>
        <a:spcPct val="0"/>
      </a:spcAft>
      <a:defRPr kumimoji="1" sz="3700" kern="1200">
        <a:solidFill>
          <a:schemeClr val="tx1"/>
        </a:solidFill>
        <a:latin typeface="+mn-lt"/>
        <a:ea typeface="+mn-ea"/>
        <a:cs typeface="+mn-cs"/>
      </a:defRPr>
    </a:lvl1pPr>
    <a:lvl2pPr marL="1419225" algn="l" defTabSz="2840038" rtl="0" fontAlgn="base">
      <a:spcBef>
        <a:spcPct val="30000"/>
      </a:spcBef>
      <a:spcAft>
        <a:spcPct val="0"/>
      </a:spcAft>
      <a:defRPr kumimoji="1" sz="3700" kern="1200">
        <a:solidFill>
          <a:schemeClr val="tx1"/>
        </a:solidFill>
        <a:latin typeface="+mn-lt"/>
        <a:ea typeface="+mn-ea"/>
        <a:cs typeface="+mn-cs"/>
      </a:defRPr>
    </a:lvl2pPr>
    <a:lvl3pPr marL="2840038" algn="l" defTabSz="2840038" rtl="0" fontAlgn="base">
      <a:spcBef>
        <a:spcPct val="30000"/>
      </a:spcBef>
      <a:spcAft>
        <a:spcPct val="0"/>
      </a:spcAft>
      <a:defRPr kumimoji="1" sz="3700" kern="1200">
        <a:solidFill>
          <a:schemeClr val="tx1"/>
        </a:solidFill>
        <a:latin typeface="+mn-lt"/>
        <a:ea typeface="+mn-ea"/>
        <a:cs typeface="+mn-cs"/>
      </a:defRPr>
    </a:lvl3pPr>
    <a:lvl4pPr marL="4260850" algn="l" defTabSz="2840038" rtl="0" fontAlgn="base">
      <a:spcBef>
        <a:spcPct val="30000"/>
      </a:spcBef>
      <a:spcAft>
        <a:spcPct val="0"/>
      </a:spcAft>
      <a:defRPr kumimoji="1" sz="3700" kern="1200">
        <a:solidFill>
          <a:schemeClr val="tx1"/>
        </a:solidFill>
        <a:latin typeface="+mn-lt"/>
        <a:ea typeface="+mn-ea"/>
        <a:cs typeface="+mn-cs"/>
      </a:defRPr>
    </a:lvl4pPr>
    <a:lvl5pPr marL="5681663" algn="l" defTabSz="2840038" rtl="0" fontAlgn="base">
      <a:spcBef>
        <a:spcPct val="30000"/>
      </a:spcBef>
      <a:spcAft>
        <a:spcPct val="0"/>
      </a:spcAft>
      <a:defRPr kumimoji="1" sz="3700" kern="1200">
        <a:solidFill>
          <a:schemeClr val="tx1"/>
        </a:solidFill>
        <a:latin typeface="+mn-lt"/>
        <a:ea typeface="+mn-ea"/>
        <a:cs typeface="+mn-cs"/>
      </a:defRPr>
    </a:lvl5pPr>
    <a:lvl6pPr marL="7103754" algn="l" defTabSz="2841501" rtl="0" eaLnBrk="1" latinLnBrk="0" hangingPunct="1">
      <a:defRPr kumimoji="1" sz="3700" kern="1200">
        <a:solidFill>
          <a:schemeClr val="tx1"/>
        </a:solidFill>
        <a:latin typeface="+mn-lt"/>
        <a:ea typeface="+mn-ea"/>
        <a:cs typeface="+mn-cs"/>
      </a:defRPr>
    </a:lvl6pPr>
    <a:lvl7pPr marL="8524506" algn="l" defTabSz="2841501" rtl="0" eaLnBrk="1" latinLnBrk="0" hangingPunct="1">
      <a:defRPr kumimoji="1" sz="3700" kern="1200">
        <a:solidFill>
          <a:schemeClr val="tx1"/>
        </a:solidFill>
        <a:latin typeface="+mn-lt"/>
        <a:ea typeface="+mn-ea"/>
        <a:cs typeface="+mn-cs"/>
      </a:defRPr>
    </a:lvl7pPr>
    <a:lvl8pPr marL="9945258" algn="l" defTabSz="2841501" rtl="0" eaLnBrk="1" latinLnBrk="0" hangingPunct="1">
      <a:defRPr kumimoji="1" sz="3700" kern="1200">
        <a:solidFill>
          <a:schemeClr val="tx1"/>
        </a:solidFill>
        <a:latin typeface="+mn-lt"/>
        <a:ea typeface="+mn-ea"/>
        <a:cs typeface="+mn-cs"/>
      </a:defRPr>
    </a:lvl8pPr>
    <a:lvl9pPr marL="11366007" algn="l" defTabSz="2841501" rtl="0" eaLnBrk="1" latinLnBrk="0" hangingPunct="1">
      <a:defRPr kumimoji="1" sz="3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1620203" y="4990879"/>
            <a:ext cx="18362296" cy="10617082"/>
          </a:xfrm>
        </p:spPr>
        <p:txBody>
          <a:bodyPr anchor="b"/>
          <a:lstStyle>
            <a:lvl1pPr algn="ctr">
              <a:defRPr sz="1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2700339" y="16017397"/>
            <a:ext cx="16202024" cy="7362775"/>
          </a:xfrm>
        </p:spPr>
        <p:txBody>
          <a:bodyPr/>
          <a:lstStyle>
            <a:lvl1pPr marL="0" indent="0" algn="ctr">
              <a:buNone/>
              <a:defRPr sz="5700"/>
            </a:lvl1pPr>
            <a:lvl2pPr marL="1084049" indent="0" algn="ctr">
              <a:buNone/>
              <a:defRPr sz="4700"/>
            </a:lvl2pPr>
            <a:lvl3pPr marL="2168098" indent="0" algn="ctr">
              <a:buNone/>
              <a:defRPr sz="4300"/>
            </a:lvl3pPr>
            <a:lvl4pPr marL="3252147" indent="0" algn="ctr">
              <a:buNone/>
              <a:defRPr sz="3800"/>
            </a:lvl4pPr>
            <a:lvl5pPr marL="4336198" indent="0" algn="ctr">
              <a:buNone/>
              <a:defRPr sz="3800"/>
            </a:lvl5pPr>
            <a:lvl6pPr marL="5420247" indent="0" algn="ctr">
              <a:buNone/>
              <a:defRPr sz="3800"/>
            </a:lvl6pPr>
            <a:lvl7pPr marL="6504296" indent="0" algn="ctr">
              <a:buNone/>
              <a:defRPr sz="3800"/>
            </a:lvl7pPr>
            <a:lvl8pPr marL="7588345" indent="0" algn="ctr">
              <a:buNone/>
              <a:defRPr sz="3800"/>
            </a:lvl8pPr>
            <a:lvl9pPr marL="8672394" indent="0" algn="ctr">
              <a:buNone/>
              <a:defRPr sz="3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AAA9-FA17-4438-94EA-FACDA5C26B00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4FB1-8151-4733-A0A3-E46189CCD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5830-66A2-4D3A-82DE-A3CB518862A9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F74E-37CB-4746-AEFA-04124A8D2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15459433" y="1623625"/>
            <a:ext cx="4658081" cy="2584384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186" y="1623625"/>
            <a:ext cx="13704212" cy="2584384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058A-FC86-453C-9BFF-9C81A90AB391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08C2-3C85-446F-82C9-26F8C6437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CCD02-08BC-4270-A6A5-B5E39361A86A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762A-C6A6-49A0-B778-96AF2AA94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1473938" y="7602802"/>
            <a:ext cx="18632328" cy="12685435"/>
          </a:xfrm>
        </p:spPr>
        <p:txBody>
          <a:bodyPr anchor="b"/>
          <a:lstStyle>
            <a:lvl1pPr>
              <a:defRPr sz="1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1473938" y="20408245"/>
            <a:ext cx="18632328" cy="6670969"/>
          </a:xfrm>
        </p:spPr>
        <p:txBody>
          <a:bodyPr/>
          <a:lstStyle>
            <a:lvl1pPr marL="0" indent="0">
              <a:buNone/>
              <a:defRPr sz="5700">
                <a:solidFill>
                  <a:schemeClr val="tx1"/>
                </a:solidFill>
              </a:defRPr>
            </a:lvl1pPr>
            <a:lvl2pPr marL="108404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2pPr>
            <a:lvl3pPr marL="216809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25214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33619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542024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6504296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758834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867239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4960B-3A9D-43FD-A0CC-7297237FE8ED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F824-41B1-495B-9E2D-5BEE6D7327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1485188" y="8118113"/>
            <a:ext cx="9181146" cy="193493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10936369" y="8118113"/>
            <a:ext cx="9181146" cy="193493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39117-2EEF-4FA8-BAEC-89E01CFE1FFD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7E4E-DEDE-464A-9FC8-AD1E67973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1488002" y="1623629"/>
            <a:ext cx="18632328" cy="589445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1488001" y="7475726"/>
            <a:ext cx="9138953" cy="3663739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4049" indent="0">
              <a:buNone/>
              <a:defRPr sz="4700" b="1"/>
            </a:lvl2pPr>
            <a:lvl3pPr marL="2168098" indent="0">
              <a:buNone/>
              <a:defRPr sz="4300" b="1"/>
            </a:lvl3pPr>
            <a:lvl4pPr marL="3252147" indent="0">
              <a:buNone/>
              <a:defRPr sz="3800" b="1"/>
            </a:lvl4pPr>
            <a:lvl5pPr marL="4336198" indent="0">
              <a:buNone/>
              <a:defRPr sz="3800" b="1"/>
            </a:lvl5pPr>
            <a:lvl6pPr marL="5420247" indent="0">
              <a:buNone/>
              <a:defRPr sz="3800" b="1"/>
            </a:lvl6pPr>
            <a:lvl7pPr marL="6504296" indent="0">
              <a:buNone/>
              <a:defRPr sz="3800" b="1"/>
            </a:lvl7pPr>
            <a:lvl8pPr marL="7588345" indent="0">
              <a:buNone/>
              <a:defRPr sz="3800" b="1"/>
            </a:lvl8pPr>
            <a:lvl9pPr marL="8672394" indent="0">
              <a:buNone/>
              <a:defRPr sz="3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1488001" y="11139465"/>
            <a:ext cx="9138953" cy="1638447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6367" y="7475726"/>
            <a:ext cx="9183961" cy="3663739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4049" indent="0">
              <a:buNone/>
              <a:defRPr sz="4700" b="1"/>
            </a:lvl2pPr>
            <a:lvl3pPr marL="2168098" indent="0">
              <a:buNone/>
              <a:defRPr sz="4300" b="1"/>
            </a:lvl3pPr>
            <a:lvl4pPr marL="3252147" indent="0">
              <a:buNone/>
              <a:defRPr sz="3800" b="1"/>
            </a:lvl4pPr>
            <a:lvl5pPr marL="4336198" indent="0">
              <a:buNone/>
              <a:defRPr sz="3800" b="1"/>
            </a:lvl5pPr>
            <a:lvl6pPr marL="5420247" indent="0">
              <a:buNone/>
              <a:defRPr sz="3800" b="1"/>
            </a:lvl6pPr>
            <a:lvl7pPr marL="6504296" indent="0">
              <a:buNone/>
              <a:defRPr sz="3800" b="1"/>
            </a:lvl7pPr>
            <a:lvl8pPr marL="7588345" indent="0">
              <a:buNone/>
              <a:defRPr sz="3800" b="1"/>
            </a:lvl8pPr>
            <a:lvl9pPr marL="8672394" indent="0">
              <a:buNone/>
              <a:defRPr sz="3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10936367" y="11139465"/>
            <a:ext cx="9183961" cy="1638447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F60F-F3AA-4156-B134-CC443DC96748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565B-D315-41EE-9BF7-52A4043CD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211B-3AEF-4E93-A5C3-4CC75FE46FCB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73BE-B0ED-499A-A431-E43B2EA6B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2FDE-4578-4267-A660-EDCD7A5684F2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6610-1176-4175-8DD0-33F8C8E42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1488002" y="2033060"/>
            <a:ext cx="6967432" cy="7115704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9183962" y="4390848"/>
            <a:ext cx="10936367" cy="21671837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8002" y="9148763"/>
            <a:ext cx="6967432" cy="16949213"/>
          </a:xfrm>
        </p:spPr>
        <p:txBody>
          <a:bodyPr/>
          <a:lstStyle>
            <a:lvl1pPr marL="0" indent="0">
              <a:buNone/>
              <a:defRPr sz="3800"/>
            </a:lvl1pPr>
            <a:lvl2pPr marL="1084049" indent="0">
              <a:buNone/>
              <a:defRPr sz="3300"/>
            </a:lvl2pPr>
            <a:lvl3pPr marL="2168098" indent="0">
              <a:buNone/>
              <a:defRPr sz="2800"/>
            </a:lvl3pPr>
            <a:lvl4pPr marL="3252147" indent="0">
              <a:buNone/>
              <a:defRPr sz="2400"/>
            </a:lvl4pPr>
            <a:lvl5pPr marL="4336198" indent="0">
              <a:buNone/>
              <a:defRPr sz="2400"/>
            </a:lvl5pPr>
            <a:lvl6pPr marL="5420247" indent="0">
              <a:buNone/>
              <a:defRPr sz="2400"/>
            </a:lvl6pPr>
            <a:lvl7pPr marL="6504296" indent="0">
              <a:buNone/>
              <a:defRPr sz="2400"/>
            </a:lvl7pPr>
            <a:lvl8pPr marL="7588345" indent="0">
              <a:buNone/>
              <a:defRPr sz="2400"/>
            </a:lvl8pPr>
            <a:lvl9pPr marL="8672394" indent="0">
              <a:buNone/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DEE4-047E-4E7A-BCEA-8A8873304D9F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7F04-D149-4A8B-9C1D-6DF8D44BE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1488002" y="2033060"/>
            <a:ext cx="6967432" cy="7115704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3962" y="4390848"/>
            <a:ext cx="10936367" cy="21671837"/>
          </a:xfrm>
        </p:spPr>
        <p:txBody>
          <a:bodyPr rtlCol="0">
            <a:normAutofit/>
          </a:bodyPr>
          <a:lstStyle>
            <a:lvl1pPr marL="0" indent="0">
              <a:buNone/>
              <a:defRPr sz="7600"/>
            </a:lvl1pPr>
            <a:lvl2pPr marL="1084049" indent="0">
              <a:buNone/>
              <a:defRPr sz="6600"/>
            </a:lvl2pPr>
            <a:lvl3pPr marL="2168098" indent="0">
              <a:buNone/>
              <a:defRPr sz="5700"/>
            </a:lvl3pPr>
            <a:lvl4pPr marL="3252147" indent="0">
              <a:buNone/>
              <a:defRPr sz="4700"/>
            </a:lvl4pPr>
            <a:lvl5pPr marL="4336198" indent="0">
              <a:buNone/>
              <a:defRPr sz="4700"/>
            </a:lvl5pPr>
            <a:lvl6pPr marL="5420247" indent="0">
              <a:buNone/>
              <a:defRPr sz="4700"/>
            </a:lvl6pPr>
            <a:lvl7pPr marL="6504296" indent="0">
              <a:buNone/>
              <a:defRPr sz="4700"/>
            </a:lvl7pPr>
            <a:lvl8pPr marL="7588345" indent="0">
              <a:buNone/>
              <a:defRPr sz="4700"/>
            </a:lvl8pPr>
            <a:lvl9pPr marL="8672394" indent="0">
              <a:buNone/>
              <a:defRPr sz="47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8002" y="9148763"/>
            <a:ext cx="6967432" cy="16949213"/>
          </a:xfrm>
        </p:spPr>
        <p:txBody>
          <a:bodyPr/>
          <a:lstStyle>
            <a:lvl1pPr marL="0" indent="0">
              <a:buNone/>
              <a:defRPr sz="3800"/>
            </a:lvl1pPr>
            <a:lvl2pPr marL="1084049" indent="0">
              <a:buNone/>
              <a:defRPr sz="3300"/>
            </a:lvl2pPr>
            <a:lvl3pPr marL="2168098" indent="0">
              <a:buNone/>
              <a:defRPr sz="2800"/>
            </a:lvl3pPr>
            <a:lvl4pPr marL="3252147" indent="0">
              <a:buNone/>
              <a:defRPr sz="2400"/>
            </a:lvl4pPr>
            <a:lvl5pPr marL="4336198" indent="0">
              <a:buNone/>
              <a:defRPr sz="2400"/>
            </a:lvl5pPr>
            <a:lvl6pPr marL="5420247" indent="0">
              <a:buNone/>
              <a:defRPr sz="2400"/>
            </a:lvl6pPr>
            <a:lvl7pPr marL="6504296" indent="0">
              <a:buNone/>
              <a:defRPr sz="2400"/>
            </a:lvl7pPr>
            <a:lvl8pPr marL="7588345" indent="0">
              <a:buNone/>
              <a:defRPr sz="2400"/>
            </a:lvl8pPr>
            <a:lvl9pPr marL="8672394" indent="0">
              <a:buNone/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B41E-5A53-4FE1-808C-D2C320DF7E26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5F6C-80D7-4830-AA2D-0329FE451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1485900" y="1624013"/>
            <a:ext cx="18630900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4980" tIns="127490" rIns="254980" bIns="1274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1485900" y="8118475"/>
            <a:ext cx="18630900" cy="193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4980" tIns="127490" rIns="254980" bIns="1274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1485900" y="28265438"/>
            <a:ext cx="4859338" cy="1624012"/>
          </a:xfrm>
          <a:prstGeom prst="rect">
            <a:avLst/>
          </a:prstGeom>
        </p:spPr>
        <p:txBody>
          <a:bodyPr vert="horz" lIns="254980" tIns="127490" rIns="254980" bIns="127490" rtlCol="0" anchor="ctr"/>
          <a:lstStyle>
            <a:lvl1pPr algn="l" defTabSz="2841501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0D4730-8817-4620-B630-70D0F83D2622}" type="datetimeFigureOut">
              <a:rPr lang="en-US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6450" y="28265438"/>
            <a:ext cx="7289800" cy="1624012"/>
          </a:xfrm>
          <a:prstGeom prst="rect">
            <a:avLst/>
          </a:prstGeom>
        </p:spPr>
        <p:txBody>
          <a:bodyPr vert="horz" lIns="254980" tIns="127490" rIns="254980" bIns="127490" rtlCol="0" anchor="ctr"/>
          <a:lstStyle>
            <a:lvl1pPr algn="ctr" defTabSz="2841501" fontAlgn="auto">
              <a:spcBef>
                <a:spcPts val="0"/>
              </a:spcBef>
              <a:spcAft>
                <a:spcPts val="0"/>
              </a:spcAft>
              <a:defRPr sz="28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7463" y="28265438"/>
            <a:ext cx="4859337" cy="1624012"/>
          </a:xfrm>
          <a:prstGeom prst="rect">
            <a:avLst/>
          </a:prstGeom>
        </p:spPr>
        <p:txBody>
          <a:bodyPr vert="horz" lIns="254980" tIns="127490" rIns="254980" bIns="127490" rtlCol="0" anchor="ctr"/>
          <a:lstStyle>
            <a:lvl1pPr algn="r" defTabSz="2841501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C92198-DA3B-468A-9A50-FB6902A9B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76" r:id="rId12"/>
  </p:sldLayoutIdLst>
  <p:txStyles>
    <p:titleStyle>
      <a:lvl1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2pPr>
      <a:lvl3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3pPr>
      <a:lvl4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4pPr>
      <a:lvl5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5pPr>
      <a:lvl6pPr marL="4572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6pPr>
      <a:lvl7pPr marL="9144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7pPr>
      <a:lvl8pPr marL="13716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8pPr>
      <a:lvl9pPr marL="18288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541338" indent="-541338" algn="l" defTabSz="2166938" rtl="0" fontAlgn="base">
        <a:lnSpc>
          <a:spcPct val="90000"/>
        </a:lnSpc>
        <a:spcBef>
          <a:spcPts val="2375"/>
        </a:spcBef>
        <a:spcAft>
          <a:spcPct val="0"/>
        </a:spcAft>
        <a:buFont typeface="Arial" charset="0"/>
        <a:buChar char="•"/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56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9863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94125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6227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46322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30371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21442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4049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80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521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361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202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04296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88345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72394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176"/>
            <a:ext cx="21602700" cy="3049905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09" name="Picture 11"/>
          <p:cNvPicPr>
            <a:picLocks noChangeAspect="1" noChangeArrowheads="1"/>
          </p:cNvPicPr>
          <p:nvPr/>
        </p:nvPicPr>
        <p:blipFill>
          <a:blip r:embed="rId4"/>
          <a:srcRect r="67302"/>
          <a:stretch>
            <a:fillRect/>
          </a:stretch>
        </p:blipFill>
        <p:spPr>
          <a:xfrm>
            <a:off x="3374866" y="11463188"/>
            <a:ext cx="1999652" cy="183395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10" name="TextBox 2"/>
          <p:cNvSpPr txBox="1"/>
          <p:nvPr/>
        </p:nvSpPr>
        <p:spPr>
          <a:xfrm>
            <a:off x="1206611" y="1305787"/>
            <a:ext cx="19197751" cy="499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858" dirty="0">
                <a:latin typeface="AR Pゴシック体S"/>
                <a:ea typeface="AR Pゴシック体S"/>
              </a:rPr>
              <a:t>「フレイル」</a:t>
            </a:r>
            <a:endParaRPr lang="zh-CN" altLang="en-US" sz="15000" dirty="0"/>
          </a:p>
          <a:p>
            <a:pPr algn="r"/>
            <a:r>
              <a:rPr lang="ja-JP" altLang="en-US" sz="14000" dirty="0"/>
              <a:t>について</a:t>
            </a:r>
            <a:r>
              <a:rPr lang="zh-CN" altLang="en-US" sz="14000" dirty="0"/>
              <a:t>ご存じですか？</a:t>
            </a:r>
          </a:p>
        </p:txBody>
      </p:sp>
      <p:sp>
        <p:nvSpPr>
          <p:cNvPr id="1111" name="TextBox 4"/>
          <p:cNvSpPr txBox="1"/>
          <p:nvPr/>
        </p:nvSpPr>
        <p:spPr>
          <a:xfrm>
            <a:off x="1409948" y="28232100"/>
            <a:ext cx="18782807" cy="1014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>
                <a:latin typeface="BIZ UDPゴシック"/>
                <a:ea typeface="BIZ UDPゴシック"/>
              </a:rPr>
              <a:t>函南町役場厚生部健康づくり課　☎055-978-7100</a:t>
            </a:r>
            <a:endParaRPr sz="6000">
              <a:latin typeface="BIZ UDPゴシック"/>
              <a:ea typeface="BIZ UDPゴシック"/>
            </a:endParaRPr>
          </a:p>
        </p:txBody>
      </p:sp>
      <p:pic>
        <p:nvPicPr>
          <p:cNvPr id="1112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8250" y="9932772"/>
            <a:ext cx="2992383" cy="4605747"/>
          </a:xfrm>
          <a:prstGeom prst="rect">
            <a:avLst/>
          </a:prstGeom>
        </p:spPr>
      </p:pic>
      <p:sp>
        <p:nvSpPr>
          <p:cNvPr id="1113" name="図形 21"/>
          <p:cNvSpPr/>
          <p:nvPr/>
        </p:nvSpPr>
        <p:spPr>
          <a:xfrm>
            <a:off x="1206611" y="6895565"/>
            <a:ext cx="5994289" cy="3505200"/>
          </a:xfrm>
          <a:prstGeom prst="wedgeEllipseCallout">
            <a:avLst>
              <a:gd name="adj1" fmla="val 58248"/>
              <a:gd name="adj2" fmla="val 31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10000">
                <a:latin typeface="AR Pゴシック体S"/>
                <a:ea typeface="AR Pゴシック体S"/>
              </a:rPr>
              <a:t>あっ！</a:t>
            </a:r>
          </a:p>
        </p:txBody>
      </p:sp>
      <p:sp>
        <p:nvSpPr>
          <p:cNvPr id="1114" name="テキスト 22"/>
          <p:cNvSpPr txBox="1"/>
          <p:nvPr/>
        </p:nvSpPr>
        <p:spPr>
          <a:xfrm>
            <a:off x="8194807" y="7448283"/>
            <a:ext cx="10591800" cy="23997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lang="ja-JP" altLang="en-US"/>
            </a:pPr>
            <a:r>
              <a:rPr lang="ja-JP" altLang="en-US" sz="7500">
                <a:latin typeface="BIZ UDPゴシック"/>
                <a:ea typeface="BIZ UDPゴシック"/>
              </a:rPr>
              <a:t>と思い当たること</a:t>
            </a:r>
          </a:p>
          <a:p>
            <a:pPr>
              <a:defRPr lang="ja-JP" altLang="en-US"/>
            </a:pPr>
            <a:r>
              <a:rPr lang="ja-JP" altLang="en-US" sz="7500">
                <a:latin typeface="BIZ UDPゴシック"/>
                <a:ea typeface="BIZ UDPゴシック"/>
              </a:rPr>
              <a:t>　　　　　　ありませんか？</a:t>
            </a:r>
          </a:p>
        </p:txBody>
      </p:sp>
      <p:sp>
        <p:nvSpPr>
          <p:cNvPr id="1115" name="テキスト 23"/>
          <p:cNvSpPr txBox="1"/>
          <p:nvPr/>
        </p:nvSpPr>
        <p:spPr>
          <a:xfrm>
            <a:off x="5374518" y="12051541"/>
            <a:ext cx="6019800" cy="124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7500">
                <a:latin typeface="BIZ UDPゴシック"/>
                <a:ea typeface="BIZ UDPゴシック"/>
              </a:rPr>
              <a:t>体重が減った</a:t>
            </a:r>
          </a:p>
        </p:txBody>
      </p:sp>
      <p:pic>
        <p:nvPicPr>
          <p:cNvPr id="1116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8618" y="15507274"/>
            <a:ext cx="4281497" cy="3684772"/>
          </a:xfrm>
          <a:prstGeom prst="rect">
            <a:avLst/>
          </a:prstGeom>
        </p:spPr>
      </p:pic>
      <p:pic>
        <p:nvPicPr>
          <p:cNvPr id="1117" name="Picture 25"/>
          <p:cNvPicPr>
            <a:picLocks noChangeAspect="1" noChangeArrowheads="1"/>
          </p:cNvPicPr>
          <p:nvPr/>
        </p:nvPicPr>
        <p:blipFill>
          <a:blip r:embed="rId4"/>
          <a:srcRect r="67302"/>
          <a:stretch>
            <a:fillRect/>
          </a:stretch>
        </p:blipFill>
        <p:spPr>
          <a:xfrm>
            <a:off x="3374866" y="13664216"/>
            <a:ext cx="1999652" cy="183395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18" name="テキスト 26"/>
          <p:cNvSpPr txBox="1"/>
          <p:nvPr/>
        </p:nvSpPr>
        <p:spPr>
          <a:xfrm>
            <a:off x="5382614" y="14252569"/>
            <a:ext cx="12679413" cy="124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7500" dirty="0">
                <a:latin typeface="BIZ UDPゴシック"/>
                <a:ea typeface="BIZ UDPゴシック"/>
              </a:rPr>
              <a:t>わけもなく、疲れた感じがする</a:t>
            </a:r>
          </a:p>
        </p:txBody>
      </p:sp>
      <p:pic>
        <p:nvPicPr>
          <p:cNvPr id="1119" name="Picture 30"/>
          <p:cNvPicPr>
            <a:picLocks noChangeAspect="1" noChangeArrowheads="1"/>
          </p:cNvPicPr>
          <p:nvPr/>
        </p:nvPicPr>
        <p:blipFill>
          <a:blip r:embed="rId4"/>
          <a:srcRect r="67302"/>
          <a:stretch>
            <a:fillRect/>
          </a:stretch>
        </p:blipFill>
        <p:spPr>
          <a:xfrm>
            <a:off x="3381894" y="15997546"/>
            <a:ext cx="1999652" cy="183395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20" name="テキスト 31"/>
          <p:cNvSpPr txBox="1"/>
          <p:nvPr/>
        </p:nvSpPr>
        <p:spPr>
          <a:xfrm>
            <a:off x="5374518" y="16585899"/>
            <a:ext cx="14338938" cy="124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7500">
                <a:latin typeface="BIZ UDPゴシック"/>
                <a:ea typeface="BIZ UDPゴシック"/>
              </a:rPr>
              <a:t>外出や運動などが減った</a:t>
            </a:r>
          </a:p>
        </p:txBody>
      </p:sp>
      <p:pic>
        <p:nvPicPr>
          <p:cNvPr id="1121" name="Picture 32"/>
          <p:cNvPicPr>
            <a:picLocks noChangeAspect="1" noChangeArrowheads="1"/>
          </p:cNvPicPr>
          <p:nvPr/>
        </p:nvPicPr>
        <p:blipFill>
          <a:blip r:embed="rId4"/>
          <a:srcRect r="67302"/>
          <a:stretch>
            <a:fillRect/>
          </a:stretch>
        </p:blipFill>
        <p:spPr>
          <a:xfrm>
            <a:off x="3390111" y="18273559"/>
            <a:ext cx="1999652" cy="183395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22" name="テキスト 33"/>
          <p:cNvSpPr txBox="1"/>
          <p:nvPr/>
        </p:nvSpPr>
        <p:spPr>
          <a:xfrm>
            <a:off x="5390941" y="18861912"/>
            <a:ext cx="8953500" cy="124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7500">
                <a:latin typeface="BIZ UDPゴシック"/>
                <a:ea typeface="BIZ UDPゴシック"/>
              </a:rPr>
              <a:t>歩くのが遅くなった</a:t>
            </a:r>
          </a:p>
        </p:txBody>
      </p:sp>
      <p:pic>
        <p:nvPicPr>
          <p:cNvPr id="1123" name="Picture 34"/>
          <p:cNvPicPr>
            <a:picLocks noChangeAspect="1" noChangeArrowheads="1"/>
          </p:cNvPicPr>
          <p:nvPr/>
        </p:nvPicPr>
        <p:blipFill>
          <a:blip r:embed="rId4"/>
          <a:srcRect r="67302"/>
          <a:stretch>
            <a:fillRect/>
          </a:stretch>
        </p:blipFill>
        <p:spPr>
          <a:xfrm>
            <a:off x="3391289" y="20607076"/>
            <a:ext cx="1999652" cy="183395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24" name="テキスト 35"/>
          <p:cNvSpPr txBox="1"/>
          <p:nvPr/>
        </p:nvSpPr>
        <p:spPr>
          <a:xfrm>
            <a:off x="5390941" y="21195429"/>
            <a:ext cx="6019800" cy="124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7500">
                <a:latin typeface="BIZ UDPゴシック"/>
                <a:ea typeface="BIZ UDPゴシック"/>
              </a:rPr>
              <a:t>握力が減った</a:t>
            </a:r>
          </a:p>
        </p:txBody>
      </p:sp>
      <p:pic>
        <p:nvPicPr>
          <p:cNvPr id="1125" name="図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4522" y="17626988"/>
            <a:ext cx="4310160" cy="5208962"/>
          </a:xfrm>
          <a:prstGeom prst="rect">
            <a:avLst/>
          </a:prstGeom>
        </p:spPr>
      </p:pic>
      <p:pic>
        <p:nvPicPr>
          <p:cNvPr id="1126" name="図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40000">
            <a:off x="15916709" y="19725369"/>
            <a:ext cx="4096890" cy="2940121"/>
          </a:xfrm>
          <a:prstGeom prst="rect">
            <a:avLst/>
          </a:prstGeom>
        </p:spPr>
      </p:pic>
      <p:pic>
        <p:nvPicPr>
          <p:cNvPr id="1127" name="図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6118002" y="10342789"/>
            <a:ext cx="4074754" cy="4074754"/>
          </a:xfrm>
          <a:prstGeom prst="rect">
            <a:avLst/>
          </a:prstGeom>
        </p:spPr>
      </p:pic>
      <p:sp>
        <p:nvSpPr>
          <p:cNvPr id="1128" name="直線 67"/>
          <p:cNvSpPr/>
          <p:nvPr/>
        </p:nvSpPr>
        <p:spPr>
          <a:xfrm>
            <a:off x="8191500" y="8648700"/>
            <a:ext cx="7645826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29" name="直線 68"/>
          <p:cNvSpPr/>
          <p:nvPr/>
        </p:nvSpPr>
        <p:spPr>
          <a:xfrm>
            <a:off x="11963400" y="9829800"/>
            <a:ext cx="6408701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30" name="テキスト 69"/>
          <p:cNvSpPr txBox="1"/>
          <p:nvPr/>
        </p:nvSpPr>
        <p:spPr>
          <a:xfrm>
            <a:off x="745564" y="23302066"/>
            <a:ext cx="20040337" cy="2738318"/>
          </a:xfrm>
          <a:prstGeom prst="rect">
            <a:avLst/>
          </a:prstGeom>
          <a:noFill/>
          <a:ln w="57150" cap="flat" cmpd="sng" algn="ctr">
            <a:noFill/>
            <a:prstDash val="sysDash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>
                <a:latin typeface="BIZ UDPゴシック"/>
                <a:ea typeface="BIZ UDPゴシック"/>
              </a:rPr>
              <a:t>　　　　いくつになっても健康で自立した生活を送り、</a:t>
            </a:r>
          </a:p>
          <a:p>
            <a:pPr>
              <a:defRPr lang="ja-JP" altLang="en-US"/>
            </a:pPr>
            <a:r>
              <a:rPr lang="ja-JP" altLang="en-US">
                <a:latin typeface="BIZ UDPゴシック"/>
                <a:ea typeface="BIZ UDPゴシック"/>
              </a:rPr>
              <a:t>　　　　活動的に過ごすためには、</a:t>
            </a:r>
          </a:p>
          <a:p>
            <a:pPr>
              <a:defRPr lang="ja-JP" altLang="en-US"/>
            </a:pPr>
            <a:r>
              <a:rPr lang="ja-JP" altLang="en-US" sz="6000" b="1">
                <a:latin typeface="BIZ UDPゴシック"/>
                <a:ea typeface="BIZ UDPゴシック"/>
              </a:rPr>
              <a:t>　　　 健康寿命を延ばすこと</a:t>
            </a:r>
            <a:r>
              <a:rPr lang="ja-JP" altLang="en-US">
                <a:latin typeface="BIZ UDPゴシック"/>
                <a:ea typeface="BIZ UDPゴシック"/>
              </a:rPr>
              <a:t>が大切です。</a:t>
            </a:r>
          </a:p>
        </p:txBody>
      </p:sp>
      <p:sp>
        <p:nvSpPr>
          <p:cNvPr id="1131" name="テキスト 70"/>
          <p:cNvSpPr txBox="1"/>
          <p:nvPr/>
        </p:nvSpPr>
        <p:spPr>
          <a:xfrm>
            <a:off x="745564" y="26759728"/>
            <a:ext cx="20054835" cy="10147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 cap="flat" cmpd="sng" algn="ctr">
            <a:noFill/>
            <a:prstDash val="sysDash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6000" b="1" dirty="0">
                <a:solidFill>
                  <a:schemeClr val="tx1"/>
                </a:solidFill>
                <a:latin typeface="ＤＦ特太ゴシック体"/>
                <a:ea typeface="ＤＦ特太ゴシック体"/>
              </a:rPr>
              <a:t>フレイル予防をはじめませんか？</a:t>
            </a:r>
          </a:p>
        </p:txBody>
      </p:sp>
      <p:sp>
        <p:nvSpPr>
          <p:cNvPr id="1132" name="直線 72"/>
          <p:cNvSpPr/>
          <p:nvPr/>
        </p:nvSpPr>
        <p:spPr>
          <a:xfrm>
            <a:off x="762000" y="23317200"/>
            <a:ext cx="20054835" cy="0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33" name="直線 73"/>
          <p:cNvSpPr/>
          <p:nvPr/>
        </p:nvSpPr>
        <p:spPr>
          <a:xfrm>
            <a:off x="609600" y="26098500"/>
            <a:ext cx="20054835" cy="0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pic>
        <p:nvPicPr>
          <p:cNvPr id="1134" name="図 71"/>
          <p:cNvPicPr>
            <a:picLocks noChangeAspect="1"/>
          </p:cNvPicPr>
          <p:nvPr/>
        </p:nvPicPr>
        <p:blipFill>
          <a:blip r:embed="rId10"/>
          <a:srcRect b="34442"/>
          <a:stretch>
            <a:fillRect/>
          </a:stretch>
        </p:blipFill>
        <p:spPr>
          <a:xfrm>
            <a:off x="16410589" y="22319817"/>
            <a:ext cx="3923026" cy="4439911"/>
          </a:xfrm>
          <a:prstGeom prst="rect">
            <a:avLst/>
          </a:prstGeom>
        </p:spPr>
      </p:pic>
      <p:pic>
        <p:nvPicPr>
          <p:cNvPr id="1135" name="図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280000">
            <a:off x="682962" y="21910675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6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176"/>
            <a:ext cx="21602700" cy="3049905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38" name="テキスト 75"/>
          <p:cNvSpPr txBox="1"/>
          <p:nvPr/>
        </p:nvSpPr>
        <p:spPr>
          <a:xfrm>
            <a:off x="895440" y="1447800"/>
            <a:ext cx="19805900" cy="10147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6000" b="1" dirty="0">
                <a:latin typeface="AR Pゴシック体S"/>
                <a:ea typeface="AR Pゴシック体S"/>
              </a:rPr>
              <a:t>「フレイル」とは？</a:t>
            </a:r>
          </a:p>
        </p:txBody>
      </p:sp>
      <p:sp>
        <p:nvSpPr>
          <p:cNvPr id="1139" name="テキスト 76"/>
          <p:cNvSpPr txBox="1"/>
          <p:nvPr/>
        </p:nvSpPr>
        <p:spPr>
          <a:xfrm>
            <a:off x="3337649" y="2857500"/>
            <a:ext cx="14775433" cy="1814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dirty="0">
                <a:latin typeface="BIZ UDPゴシック"/>
                <a:ea typeface="BIZ UDPゴシック"/>
              </a:rPr>
              <a:t>加齢に伴い心身の機能が低下した状態のこと。</a:t>
            </a:r>
          </a:p>
          <a:p>
            <a:pPr>
              <a:defRPr lang="ja-JP" altLang="en-US"/>
            </a:pPr>
            <a:r>
              <a:rPr lang="ja-JP" altLang="en-US" dirty="0">
                <a:latin typeface="BIZ UDPゴシック"/>
                <a:ea typeface="BIZ UDPゴシック"/>
              </a:rPr>
              <a:t>フレイルとは「虚弱」を意味する言葉。</a:t>
            </a:r>
          </a:p>
        </p:txBody>
      </p:sp>
      <p:sp>
        <p:nvSpPr>
          <p:cNvPr id="1140" name="図形 80"/>
          <p:cNvSpPr/>
          <p:nvPr/>
        </p:nvSpPr>
        <p:spPr>
          <a:xfrm>
            <a:off x="2895600" y="5524501"/>
            <a:ext cx="17335500" cy="6096000"/>
          </a:xfrm>
          <a:prstGeom prst="rtTriangle">
            <a:avLst/>
          </a:prstGeom>
          <a:noFill/>
          <a:ln w="571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41" name="オブジェクト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4048" y="6288661"/>
            <a:ext cx="5047384" cy="4567682"/>
          </a:xfrm>
          <a:prstGeom prst="rect">
            <a:avLst/>
          </a:prstGeom>
        </p:spPr>
      </p:pic>
      <p:pic>
        <p:nvPicPr>
          <p:cNvPr id="1142" name="オブジェクト 78"/>
          <p:cNvPicPr>
            <a:picLocks noChangeAspect="1"/>
          </p:cNvPicPr>
          <p:nvPr/>
        </p:nvPicPr>
        <p:blipFill>
          <a:blip r:embed="rId5"/>
          <a:srcRect l="39902" t="17191"/>
          <a:stretch>
            <a:fillRect/>
          </a:stretch>
        </p:blipFill>
        <p:spPr>
          <a:xfrm>
            <a:off x="8998766" y="6175129"/>
            <a:ext cx="2733910" cy="4416111"/>
          </a:xfrm>
          <a:prstGeom prst="rect">
            <a:avLst/>
          </a:prstGeom>
        </p:spPr>
      </p:pic>
      <p:pic>
        <p:nvPicPr>
          <p:cNvPr id="1143" name="オブジェクト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831" y="4903909"/>
            <a:ext cx="4003098" cy="5592642"/>
          </a:xfrm>
          <a:prstGeom prst="rect">
            <a:avLst/>
          </a:prstGeom>
        </p:spPr>
      </p:pic>
      <p:sp>
        <p:nvSpPr>
          <p:cNvPr id="1144" name="直線 81"/>
          <p:cNvSpPr/>
          <p:nvPr/>
        </p:nvSpPr>
        <p:spPr>
          <a:xfrm>
            <a:off x="7658100" y="7124701"/>
            <a:ext cx="0" cy="4495800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45" name="直線 82"/>
          <p:cNvSpPr/>
          <p:nvPr/>
        </p:nvSpPr>
        <p:spPr>
          <a:xfrm>
            <a:off x="13258800" y="9372601"/>
            <a:ext cx="38100" cy="2247900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46" name="図形 83"/>
          <p:cNvSpPr/>
          <p:nvPr/>
        </p:nvSpPr>
        <p:spPr>
          <a:xfrm>
            <a:off x="2821130" y="12115800"/>
            <a:ext cx="4762500" cy="1524000"/>
          </a:xfrm>
          <a:prstGeom prst="homePlat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>
                <a:solidFill>
                  <a:schemeClr val="tx1"/>
                </a:solidFill>
                <a:latin typeface="BIZ UDPゴシック"/>
                <a:ea typeface="BIZ UDPゴシック"/>
              </a:rPr>
              <a:t>健康</a:t>
            </a:r>
          </a:p>
        </p:txBody>
      </p:sp>
      <p:sp>
        <p:nvSpPr>
          <p:cNvPr id="1147" name="図形 84"/>
          <p:cNvSpPr/>
          <p:nvPr/>
        </p:nvSpPr>
        <p:spPr>
          <a:xfrm>
            <a:off x="7658100" y="12115800"/>
            <a:ext cx="6134532" cy="1524000"/>
          </a:xfrm>
          <a:prstGeom prst="chevron">
            <a:avLst/>
          </a:prstGeom>
          <a:noFill/>
          <a:ln w="571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>
                <a:solidFill>
                  <a:schemeClr val="tx1"/>
                </a:solidFill>
                <a:latin typeface="BIZ UDPゴシック"/>
                <a:ea typeface="BIZ UDPゴシック"/>
              </a:rPr>
              <a:t>フレイル</a:t>
            </a:r>
          </a:p>
        </p:txBody>
      </p:sp>
      <p:sp>
        <p:nvSpPr>
          <p:cNvPr id="1148" name="図形 85"/>
          <p:cNvSpPr/>
          <p:nvPr/>
        </p:nvSpPr>
        <p:spPr>
          <a:xfrm>
            <a:off x="13792631" y="12115800"/>
            <a:ext cx="5638800" cy="1524000"/>
          </a:xfrm>
          <a:prstGeom prst="chevron">
            <a:avLst/>
          </a:prstGeom>
          <a:noFill/>
          <a:ln w="571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>
                <a:solidFill>
                  <a:schemeClr val="tx1"/>
                </a:solidFill>
                <a:latin typeface="BIZ UDPゴシック"/>
                <a:ea typeface="BIZ UDPゴシック"/>
              </a:rPr>
              <a:t>要介護</a:t>
            </a:r>
          </a:p>
        </p:txBody>
      </p:sp>
      <p:sp>
        <p:nvSpPr>
          <p:cNvPr id="1149" name="直線 86"/>
          <p:cNvSpPr/>
          <p:nvPr/>
        </p:nvSpPr>
        <p:spPr>
          <a:xfrm flipV="1">
            <a:off x="2171700" y="5486400"/>
            <a:ext cx="0" cy="6096000"/>
          </a:xfrm>
          <a:prstGeom prst="line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50" name="テキスト 87"/>
          <p:cNvSpPr txBox="1"/>
          <p:nvPr/>
        </p:nvSpPr>
        <p:spPr>
          <a:xfrm>
            <a:off x="895440" y="5448301"/>
            <a:ext cx="952321" cy="7848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defRPr lang="ja-JP" altLang="en-US"/>
            </a:pPr>
            <a:r>
              <a:rPr lang="ja-JP" altLang="en-US" sz="5000">
                <a:latin typeface="BIZ UDPゴシック"/>
                <a:ea typeface="BIZ UDPゴシック"/>
              </a:rPr>
              <a:t>生活機能（心身機能など）</a:t>
            </a:r>
          </a:p>
        </p:txBody>
      </p:sp>
      <p:sp>
        <p:nvSpPr>
          <p:cNvPr id="1151" name="直線 88"/>
          <p:cNvSpPr/>
          <p:nvPr/>
        </p:nvSpPr>
        <p:spPr>
          <a:xfrm>
            <a:off x="2819400" y="13982700"/>
            <a:ext cx="16952770" cy="38100"/>
          </a:xfrm>
          <a:prstGeom prst="line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52" name="テキスト 89"/>
          <p:cNvSpPr txBox="1"/>
          <p:nvPr/>
        </p:nvSpPr>
        <p:spPr>
          <a:xfrm>
            <a:off x="9144000" y="14020800"/>
            <a:ext cx="3314700" cy="953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>
                <a:latin typeface="BIZ UDPゴシック"/>
                <a:ea typeface="BIZ UDPゴシック"/>
              </a:rPr>
              <a:t>健康寿命</a:t>
            </a:r>
          </a:p>
        </p:txBody>
      </p:sp>
      <p:sp>
        <p:nvSpPr>
          <p:cNvPr id="1153" name="テキスト 90"/>
          <p:cNvSpPr txBox="1"/>
          <p:nvPr/>
        </p:nvSpPr>
        <p:spPr>
          <a:xfrm>
            <a:off x="1239796" y="15703550"/>
            <a:ext cx="189917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6500" b="0" dirty="0">
                <a:ln w="19050" cap="flat" cmpd="sng">
                  <a:solidFill>
                    <a:schemeClr val="accent2"/>
                  </a:solidFill>
                  <a:prstDash val="solid"/>
                  <a:bevel/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IZ UDPゴシック"/>
                <a:ea typeface="BIZ UDPゴシック"/>
              </a:rPr>
              <a:t>適切に取り組むこと</a:t>
            </a:r>
            <a:r>
              <a:rPr lang="ja-JP" altLang="en-US" sz="6500" b="0" dirty="0" smtClean="0">
                <a:ln w="19050" cap="flat" cmpd="sng">
                  <a:solidFill>
                    <a:schemeClr val="accent2"/>
                  </a:solidFill>
                  <a:prstDash val="solid"/>
                  <a:bevel/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IZ UDPゴシック"/>
                <a:ea typeface="BIZ UDPゴシック"/>
              </a:rPr>
              <a:t>で</a:t>
            </a:r>
            <a:endParaRPr lang="en-US" altLang="ja-JP" sz="6500" b="0" dirty="0" smtClean="0">
              <a:ln w="19050" cap="flat" cmpd="sng">
                <a:solidFill>
                  <a:schemeClr val="accent2"/>
                </a:solidFill>
                <a:prstDash val="solid"/>
                <a:bevel/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20000"/>
                      <a:lumOff val="80000"/>
                      <a:satMod val="115000"/>
                    </a:schemeClr>
                  </a:gs>
                </a:gsLst>
                <a:lin ang="16200000" scaled="0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IZ UDPゴシック"/>
              <a:ea typeface="BIZ UDPゴシック"/>
            </a:endParaRPr>
          </a:p>
          <a:p>
            <a:pPr algn="r">
              <a:defRPr lang="ja-JP" altLang="en-US"/>
            </a:pPr>
            <a:r>
              <a:rPr lang="ja-JP" altLang="en-US" sz="6500" b="0" dirty="0" smtClean="0">
                <a:ln w="19050" cap="flat" cmpd="sng">
                  <a:solidFill>
                    <a:schemeClr val="accent2"/>
                  </a:solidFill>
                  <a:prstDash val="solid"/>
                  <a:bevel/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IZ UDPゴシック"/>
                <a:ea typeface="BIZ UDPゴシック"/>
              </a:rPr>
              <a:t>健康</a:t>
            </a:r>
            <a:r>
              <a:rPr lang="ja-JP" altLang="en-US" sz="6500" b="0" dirty="0">
                <a:ln w="19050" cap="flat" cmpd="sng">
                  <a:solidFill>
                    <a:schemeClr val="accent2"/>
                  </a:solidFill>
                  <a:prstDash val="solid"/>
                  <a:bevel/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IZ UDPゴシック"/>
                <a:ea typeface="BIZ UDPゴシック"/>
              </a:rPr>
              <a:t>な状態</a:t>
            </a:r>
            <a:r>
              <a:rPr lang="ja-JP" altLang="en-US" sz="6500" b="0" dirty="0" smtClean="0">
                <a:ln w="19050" cap="flat" cmpd="sng">
                  <a:solidFill>
                    <a:schemeClr val="accent2"/>
                  </a:solidFill>
                  <a:prstDash val="solid"/>
                  <a:bevel/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IZ UDPゴシック"/>
                <a:ea typeface="BIZ UDPゴシック"/>
              </a:rPr>
              <a:t>に戻す</a:t>
            </a:r>
            <a:r>
              <a:rPr lang="ja-JP" altLang="en-US" sz="6500" b="0" dirty="0">
                <a:ln w="19050" cap="flat" cmpd="sng">
                  <a:solidFill>
                    <a:schemeClr val="accent2"/>
                  </a:solidFill>
                  <a:prstDash val="solid"/>
                  <a:bevel/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IZ UDPゴシック"/>
                <a:ea typeface="BIZ UDPゴシック"/>
              </a:rPr>
              <a:t>ことができます</a:t>
            </a:r>
          </a:p>
        </p:txBody>
      </p:sp>
      <p:sp>
        <p:nvSpPr>
          <p:cNvPr id="1154" name="テキスト 94"/>
          <p:cNvSpPr txBox="1"/>
          <p:nvPr/>
        </p:nvSpPr>
        <p:spPr>
          <a:xfrm>
            <a:off x="895440" y="18402300"/>
            <a:ext cx="19805900" cy="10147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 lang="ja-JP" altLang="en-US"/>
            </a:pPr>
            <a:r>
              <a:rPr lang="ja-JP" altLang="en-US" sz="6000" b="1" dirty="0">
                <a:latin typeface="AR Pゴシック体S"/>
                <a:ea typeface="AR Pゴシック体S"/>
              </a:rPr>
              <a:t>フレイル予防について</a:t>
            </a:r>
          </a:p>
        </p:txBody>
      </p:sp>
      <p:sp>
        <p:nvSpPr>
          <p:cNvPr id="1155" name="テキスト 95"/>
          <p:cNvSpPr txBox="1"/>
          <p:nvPr/>
        </p:nvSpPr>
        <p:spPr>
          <a:xfrm>
            <a:off x="1524000" y="19888200"/>
            <a:ext cx="18859500" cy="18149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lang="ja-JP" altLang="en-US"/>
            </a:pPr>
            <a:r>
              <a:rPr lang="ja-JP" altLang="en-US">
                <a:latin typeface="BIZ UDPゴシック"/>
                <a:ea typeface="BIZ UDPゴシック"/>
              </a:rPr>
              <a:t>小さな変化に気づき、早い段階から４つの歯車の取り組みを</a:t>
            </a:r>
          </a:p>
          <a:p>
            <a:pPr>
              <a:defRPr lang="ja-JP" altLang="en-US"/>
            </a:pPr>
            <a:r>
              <a:rPr lang="ja-JP" altLang="en-US">
                <a:latin typeface="BIZ UDPゴシック"/>
                <a:ea typeface="BIZ UDPゴシック"/>
              </a:rPr>
              <a:t>日常生活の中で一体的に取り入れることが大切です。</a:t>
            </a:r>
          </a:p>
        </p:txBody>
      </p:sp>
      <p:pic>
        <p:nvPicPr>
          <p:cNvPr id="1156" name="図 9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897" y="21573232"/>
            <a:ext cx="2289459" cy="2289459"/>
          </a:xfrm>
          <a:prstGeom prst="rect">
            <a:avLst/>
          </a:prstGeom>
        </p:spPr>
      </p:pic>
      <p:sp>
        <p:nvSpPr>
          <p:cNvPr id="1160" name="テキスト 100"/>
          <p:cNvSpPr txBox="1"/>
          <p:nvPr/>
        </p:nvSpPr>
        <p:spPr>
          <a:xfrm>
            <a:off x="915125" y="22131259"/>
            <a:ext cx="1942375" cy="101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6000" dirty="0">
                <a:latin typeface="BIZ UDPゴシック"/>
                <a:ea typeface="BIZ UDPゴシック"/>
              </a:rPr>
              <a:t>運動</a:t>
            </a:r>
          </a:p>
        </p:txBody>
      </p:sp>
      <p:pic>
        <p:nvPicPr>
          <p:cNvPr id="1164" name="図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6628" y="22717962"/>
            <a:ext cx="3048000" cy="4248150"/>
          </a:xfrm>
          <a:prstGeom prst="rect">
            <a:avLst/>
          </a:prstGeom>
        </p:spPr>
      </p:pic>
      <p:pic>
        <p:nvPicPr>
          <p:cNvPr id="1165" name="図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2043" y="22940298"/>
            <a:ext cx="3463823" cy="3665040"/>
          </a:xfrm>
          <a:prstGeom prst="rect">
            <a:avLst/>
          </a:prstGeom>
        </p:spPr>
      </p:pic>
      <p:pic>
        <p:nvPicPr>
          <p:cNvPr id="1166" name="図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12515" y="23146029"/>
            <a:ext cx="3789784" cy="3302696"/>
          </a:xfrm>
          <a:prstGeom prst="rect">
            <a:avLst/>
          </a:prstGeom>
        </p:spPr>
      </p:pic>
      <p:pic>
        <p:nvPicPr>
          <p:cNvPr id="1167" name="図 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20763" y="23314489"/>
            <a:ext cx="3821571" cy="2916659"/>
          </a:xfrm>
          <a:prstGeom prst="rect">
            <a:avLst/>
          </a:prstGeom>
        </p:spPr>
      </p:pic>
      <p:sp>
        <p:nvSpPr>
          <p:cNvPr id="1171" name="テキスト 63"/>
          <p:cNvSpPr txBox="1"/>
          <p:nvPr/>
        </p:nvSpPr>
        <p:spPr>
          <a:xfrm>
            <a:off x="1524886" y="27251163"/>
            <a:ext cx="18991758" cy="209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6500" b="0" dirty="0">
                <a:ln w="19050" cap="flat" cmpd="sng">
                  <a:solidFill>
                    <a:schemeClr val="accent2"/>
                  </a:solidFill>
                  <a:prstDash val="solid"/>
                  <a:bevel/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IZ UDPゴシック"/>
                <a:ea typeface="BIZ UDPゴシック"/>
              </a:rPr>
              <a:t>小さな変化に気づく事が大切</a:t>
            </a:r>
            <a:r>
              <a:rPr lang="ja-JP" altLang="en-US" sz="6500" b="0" dirty="0" smtClean="0">
                <a:ln w="19050" cap="flat" cmpd="sng">
                  <a:solidFill>
                    <a:schemeClr val="accent2"/>
                  </a:solidFill>
                  <a:prstDash val="solid"/>
                  <a:bevel/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IZ UDPゴシック"/>
                <a:ea typeface="BIZ UDPゴシック"/>
              </a:rPr>
              <a:t>です</a:t>
            </a:r>
            <a:endParaRPr lang="en-US" altLang="ja-JP" sz="6500" b="0" dirty="0" smtClean="0">
              <a:ln w="19050" cap="flat" cmpd="sng">
                <a:solidFill>
                  <a:schemeClr val="accent2"/>
                </a:solidFill>
                <a:prstDash val="solid"/>
                <a:bevel/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20000"/>
                      <a:lumOff val="80000"/>
                      <a:satMod val="115000"/>
                    </a:schemeClr>
                  </a:gs>
                </a:gsLst>
                <a:lin ang="16200000" scaled="0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6500" b="0" dirty="0" smtClean="0">
                <a:ln w="19050" cap="flat" cmpd="sng">
                  <a:solidFill>
                    <a:schemeClr val="accent2"/>
                  </a:solidFill>
                  <a:prstDash val="solid"/>
                  <a:bevel/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IZ UDPゴシック"/>
                <a:ea typeface="BIZ UDPゴシック"/>
              </a:rPr>
              <a:t>毎年</a:t>
            </a:r>
            <a:r>
              <a:rPr lang="ja-JP" altLang="en-US" sz="6500" b="0" dirty="0">
                <a:ln w="19050" cap="flat" cmpd="sng">
                  <a:solidFill>
                    <a:schemeClr val="accent2"/>
                  </a:solidFill>
                  <a:prstDash val="solid"/>
                  <a:bevel/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IZ UDPゴシック"/>
                <a:ea typeface="BIZ UDPゴシック"/>
              </a:rPr>
              <a:t>、年に１回の健康</a:t>
            </a:r>
            <a:r>
              <a:rPr lang="ja-JP" altLang="en-US" sz="6500" b="0" dirty="0" smtClean="0">
                <a:ln w="19050" cap="flat" cmpd="sng">
                  <a:solidFill>
                    <a:schemeClr val="accent2"/>
                  </a:solidFill>
                  <a:prstDash val="solid"/>
                  <a:bevel/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IZ UDPゴシック"/>
                <a:ea typeface="BIZ UDPゴシック"/>
              </a:rPr>
              <a:t>診断を大切</a:t>
            </a:r>
            <a:r>
              <a:rPr lang="ja-JP" altLang="en-US" sz="6500" b="0" dirty="0">
                <a:ln w="19050" cap="flat" cmpd="sng">
                  <a:solidFill>
                    <a:schemeClr val="accent2"/>
                  </a:solidFill>
                  <a:prstDash val="solid"/>
                  <a:bevel/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satMod val="11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IZ UDPゴシック"/>
                <a:ea typeface="BIZ UDPゴシック"/>
              </a:rPr>
              <a:t>にしましょう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6"/>
          <a:stretch/>
        </p:blipFill>
        <p:spPr>
          <a:xfrm>
            <a:off x="17879125" y="26701026"/>
            <a:ext cx="2822215" cy="3192261"/>
          </a:xfrm>
          <a:prstGeom prst="rect">
            <a:avLst/>
          </a:prstGeom>
        </p:spPr>
      </p:pic>
      <p:pic>
        <p:nvPicPr>
          <p:cNvPr id="35" name="図 9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8641" y="21364233"/>
            <a:ext cx="2289459" cy="2289459"/>
          </a:xfrm>
          <a:prstGeom prst="rect">
            <a:avLst/>
          </a:prstGeom>
        </p:spPr>
      </p:pic>
      <p:pic>
        <p:nvPicPr>
          <p:cNvPr id="36" name="図 9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8637" y="21497862"/>
            <a:ext cx="2289459" cy="2289459"/>
          </a:xfrm>
          <a:prstGeom prst="rect">
            <a:avLst/>
          </a:prstGeom>
        </p:spPr>
      </p:pic>
      <p:pic>
        <p:nvPicPr>
          <p:cNvPr id="37" name="図 9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18534" y="21493914"/>
            <a:ext cx="2289459" cy="2289459"/>
          </a:xfrm>
          <a:prstGeom prst="rect">
            <a:avLst/>
          </a:prstGeom>
        </p:spPr>
      </p:pic>
      <p:sp>
        <p:nvSpPr>
          <p:cNvPr id="1162" name="テキスト 102"/>
          <p:cNvSpPr txBox="1"/>
          <p:nvPr/>
        </p:nvSpPr>
        <p:spPr>
          <a:xfrm>
            <a:off x="14472092" y="22001580"/>
            <a:ext cx="3349883" cy="101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6000">
                <a:latin typeface="BIZ UDPゴシック"/>
                <a:ea typeface="BIZ UDPゴシック"/>
              </a:rPr>
              <a:t>社会参加</a:t>
            </a:r>
          </a:p>
        </p:txBody>
      </p:sp>
      <p:sp>
        <p:nvSpPr>
          <p:cNvPr id="1161" name="テキスト 101"/>
          <p:cNvSpPr txBox="1"/>
          <p:nvPr/>
        </p:nvSpPr>
        <p:spPr>
          <a:xfrm>
            <a:off x="10365721" y="22001578"/>
            <a:ext cx="1942375" cy="101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6000" dirty="0">
                <a:latin typeface="BIZ UDPゴシック"/>
                <a:ea typeface="BIZ UDPゴシック"/>
              </a:rPr>
              <a:t>栄養</a:t>
            </a:r>
          </a:p>
        </p:txBody>
      </p:sp>
      <p:sp>
        <p:nvSpPr>
          <p:cNvPr id="1163" name="テキスト 103"/>
          <p:cNvSpPr txBox="1"/>
          <p:nvPr/>
        </p:nvSpPr>
        <p:spPr>
          <a:xfrm>
            <a:off x="5715725" y="21925529"/>
            <a:ext cx="1942375" cy="101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6000">
                <a:latin typeface="BIZ UDPゴシック"/>
                <a:ea typeface="BIZ UDPゴシック"/>
              </a:rPr>
              <a:t>口腔</a:t>
            </a:r>
          </a:p>
        </p:txBody>
      </p:sp>
    </p:spTree>
    <p:extLst>
      <p:ext uri="{BB962C8B-B14F-4D97-AF65-F5344CB8AC3E}">
        <p14:creationId xmlns:p14="http://schemas.microsoft.com/office/powerpoint/2010/main" val="1737566724"/>
      </p:ext>
    </p:extLst>
  </p:cSld>
  <p:clrMapOvr>
    <a:masterClrMapping/>
  </p:clrMapOvr>
</p:sld>
</file>

<file path=ppt/theme/theme1.xml><?xml version="1.0" encoding="utf-8"?>
<a:theme xmlns:a="http://schemas.openxmlformats.org/drawingml/2006/main" name="5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ユーザー設定</PresentationFormat>
  <Paragraphs>34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5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10</cp:revision>
  <dcterms:created xsi:type="dcterms:W3CDTF">2023-02-24T04:41:49Z</dcterms:created>
  <dcterms:modified xsi:type="dcterms:W3CDTF">2023-09-08T02:29:01Z</dcterms:modified>
</cp:coreProperties>
</file>